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96" r:id="rId5"/>
  </p:sldMasterIdLst>
  <p:notesMasterIdLst>
    <p:notesMasterId r:id="rId49"/>
  </p:notesMasterIdLst>
  <p:sldIdLst>
    <p:sldId id="257" r:id="rId6"/>
    <p:sldId id="267" r:id="rId7"/>
    <p:sldId id="311" r:id="rId8"/>
    <p:sldId id="263" r:id="rId9"/>
    <p:sldId id="268" r:id="rId10"/>
    <p:sldId id="304" r:id="rId11"/>
    <p:sldId id="305" r:id="rId12"/>
    <p:sldId id="272" r:id="rId13"/>
    <p:sldId id="271" r:id="rId14"/>
    <p:sldId id="270" r:id="rId15"/>
    <p:sldId id="273" r:id="rId16"/>
    <p:sldId id="325" r:id="rId17"/>
    <p:sldId id="326" r:id="rId18"/>
    <p:sldId id="317" r:id="rId19"/>
    <p:sldId id="319" r:id="rId20"/>
    <p:sldId id="291" r:id="rId21"/>
    <p:sldId id="297" r:id="rId22"/>
    <p:sldId id="321" r:id="rId23"/>
    <p:sldId id="278" r:id="rId24"/>
    <p:sldId id="282" r:id="rId25"/>
    <p:sldId id="298" r:id="rId26"/>
    <p:sldId id="274" r:id="rId27"/>
    <p:sldId id="284" r:id="rId28"/>
    <p:sldId id="275" r:id="rId29"/>
    <p:sldId id="300" r:id="rId30"/>
    <p:sldId id="306" r:id="rId31"/>
    <p:sldId id="307" r:id="rId32"/>
    <p:sldId id="308" r:id="rId33"/>
    <p:sldId id="309" r:id="rId34"/>
    <p:sldId id="301" r:id="rId35"/>
    <p:sldId id="302" r:id="rId36"/>
    <p:sldId id="303" r:id="rId37"/>
    <p:sldId id="276" r:id="rId38"/>
    <p:sldId id="293" r:id="rId39"/>
    <p:sldId id="292" r:id="rId40"/>
    <p:sldId id="329" r:id="rId41"/>
    <p:sldId id="323" r:id="rId42"/>
    <p:sldId id="294" r:id="rId43"/>
    <p:sldId id="295" r:id="rId44"/>
    <p:sldId id="331" r:id="rId45"/>
    <p:sldId id="327" r:id="rId46"/>
    <p:sldId id="330" r:id="rId47"/>
    <p:sldId id="261" r:id="rId48"/>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scherm" id="{8802103F-7230-4DFF-8FFA-A71D6280A18E}">
          <p14:sldIdLst>
            <p14:sldId id="257"/>
            <p14:sldId id="267"/>
            <p14:sldId id="311"/>
          </p14:sldIdLst>
        </p14:section>
        <p14:section name="Presentatiescherm" id="{FF240A3E-8E1B-4E8E-819A-5ECB128B11E3}">
          <p14:sldIdLst>
            <p14:sldId id="263"/>
            <p14:sldId id="268"/>
            <p14:sldId id="304"/>
            <p14:sldId id="305"/>
            <p14:sldId id="272"/>
            <p14:sldId id="271"/>
            <p14:sldId id="270"/>
            <p14:sldId id="273"/>
            <p14:sldId id="325"/>
            <p14:sldId id="326"/>
            <p14:sldId id="317"/>
            <p14:sldId id="319"/>
            <p14:sldId id="291"/>
            <p14:sldId id="297"/>
            <p14:sldId id="321"/>
            <p14:sldId id="278"/>
            <p14:sldId id="282"/>
            <p14:sldId id="298"/>
            <p14:sldId id="274"/>
            <p14:sldId id="284"/>
            <p14:sldId id="275"/>
            <p14:sldId id="300"/>
            <p14:sldId id="306"/>
            <p14:sldId id="307"/>
            <p14:sldId id="308"/>
            <p14:sldId id="309"/>
            <p14:sldId id="301"/>
            <p14:sldId id="302"/>
            <p14:sldId id="303"/>
            <p14:sldId id="276"/>
            <p14:sldId id="293"/>
            <p14:sldId id="292"/>
            <p14:sldId id="329"/>
            <p14:sldId id="323"/>
            <p14:sldId id="294"/>
            <p14:sldId id="295"/>
            <p14:sldId id="331"/>
            <p14:sldId id="327"/>
            <p14:sldId id="330"/>
          </p14:sldIdLst>
        </p14:section>
        <p14:section name="Titelscherm" id="{AF769DF8-94CE-43B2-98AB-56A8744402AE}">
          <p14:sldIdLst>
            <p14:sldId id="261"/>
          </p14:sldIdLst>
        </p14:section>
      </p14:sectionLst>
    </p:ext>
    <p:ext uri="{EFAFB233-063F-42B5-8137-9DF3F51BA10A}">
      <p15:sldGuideLst xmlns:p15="http://schemas.microsoft.com/office/powerpoint/2012/main">
        <p15:guide id="1" orient="horz" pos="2160" userDrawn="1">
          <p15:clr>
            <a:srgbClr val="A4A3A4"/>
          </p15:clr>
        </p15:guide>
        <p15:guide id="2" pos="38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e Maes" initials="PM" lastIdx="1" clrIdx="0">
    <p:extLst>
      <p:ext uri="{19B8F6BF-5375-455C-9EA6-DF929625EA0E}">
        <p15:presenceInfo xmlns:p15="http://schemas.microsoft.com/office/powerpoint/2012/main" userId="S::pauline.maes@clbvgc.be::4131f2b7-8f01-459c-9a20-804bfed105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D31"/>
    <a:srgbClr val="009AB1"/>
    <a:srgbClr val="ED6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82" autoAdjust="0"/>
    <p:restoredTop sz="81508" autoAdjust="0"/>
  </p:normalViewPr>
  <p:slideViewPr>
    <p:cSldViewPr snapToObjects="1">
      <p:cViewPr varScale="1">
        <p:scale>
          <a:sx n="72" d="100"/>
          <a:sy n="72" d="100"/>
        </p:scale>
        <p:origin x="114" y="66"/>
      </p:cViewPr>
      <p:guideLst>
        <p:guide orient="horz" pos="2160"/>
        <p:guide pos="387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A5F587F-89E7-4EDA-A1CF-8CE54F49E9EA}" type="datetimeFigureOut">
              <a:rPr lang="nl-BE" smtClean="0"/>
              <a:t>2/02/2021</a:t>
            </a:fld>
            <a:endParaRPr lang="nl-BE"/>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FC01505-962B-4690-9066-6A55056CB99A}" type="slidenum">
              <a:rPr lang="nl-BE" smtClean="0"/>
              <a:t>‹nr.›</a:t>
            </a:fld>
            <a:endParaRPr lang="nl-BE"/>
          </a:p>
        </p:txBody>
      </p:sp>
    </p:spTree>
    <p:extLst>
      <p:ext uri="{BB962C8B-B14F-4D97-AF65-F5344CB8AC3E}">
        <p14:creationId xmlns:p14="http://schemas.microsoft.com/office/powerpoint/2010/main" val="188473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0</a:t>
            </a:fld>
            <a:endParaRPr lang="nl-BE"/>
          </a:p>
        </p:txBody>
      </p:sp>
    </p:spTree>
    <p:extLst>
      <p:ext uri="{BB962C8B-B14F-4D97-AF65-F5344CB8AC3E}">
        <p14:creationId xmlns:p14="http://schemas.microsoft.com/office/powerpoint/2010/main" val="1568690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a:t>
            </a:r>
            <a:r>
              <a:rPr lang="nl-BE" baseline="0" dirty="0"/>
              <a:t> e</a:t>
            </a:r>
            <a:r>
              <a:rPr lang="nl-BE" dirty="0"/>
              <a:t>erste</a:t>
            </a:r>
            <a:r>
              <a:rPr lang="nl-BE" baseline="0" dirty="0"/>
              <a:t> graad is observerend en oriënterend zodat </a:t>
            </a:r>
            <a:r>
              <a:rPr lang="nl-BE" baseline="0" dirty="0" err="1"/>
              <a:t>lln</a:t>
            </a:r>
            <a:r>
              <a:rPr lang="nl-BE" baseline="0" dirty="0"/>
              <a:t> verder kunnen ontdekken wie ze zijn, waar hun interesses en intrinsieke mogelijkheden liggen. Op die manier kunnen ze een gemotiveerde keuze maken naar de tweede graad. </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9</a:t>
            </a:fld>
            <a:endParaRPr lang="nl-BE"/>
          </a:p>
        </p:txBody>
      </p:sp>
    </p:spTree>
    <p:extLst>
      <p:ext uri="{BB962C8B-B14F-4D97-AF65-F5344CB8AC3E}">
        <p14:creationId xmlns:p14="http://schemas.microsoft.com/office/powerpoint/2010/main" val="84939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Algemene vorming </a:t>
            </a:r>
            <a:r>
              <a:rPr lang="nl-BE" sz="1200" kern="1200" dirty="0">
                <a:solidFill>
                  <a:schemeClr val="tx1"/>
                </a:solidFill>
                <a:effectLst/>
                <a:latin typeface="+mn-lt"/>
                <a:ea typeface="+mn-ea"/>
                <a:cs typeface="+mn-cs"/>
              </a:rPr>
              <a:t>= De algemene vorming neemt het meeste</a:t>
            </a:r>
            <a:r>
              <a:rPr lang="nl-BE" sz="1200" kern="1200" baseline="0" dirty="0">
                <a:solidFill>
                  <a:schemeClr val="tx1"/>
                </a:solidFill>
                <a:effectLst/>
                <a:latin typeface="+mn-lt"/>
                <a:ea typeface="+mn-ea"/>
                <a:cs typeface="+mn-cs"/>
              </a:rPr>
              <a:t> tijd in beslag. </a:t>
            </a:r>
            <a:r>
              <a:rPr lang="nl-BE" sz="1200" kern="1200" dirty="0">
                <a:solidFill>
                  <a:schemeClr val="tx1"/>
                </a:solidFill>
                <a:effectLst/>
                <a:latin typeface="+mn-lt"/>
                <a:ea typeface="+mn-ea"/>
                <a:cs typeface="+mn-cs"/>
              </a:rPr>
              <a:t>De meeste vakken die in 1A en 1B aangeboden worden zijn hetzelfde. De inhoud en eindtermen zijn verschillend</a:t>
            </a:r>
            <a:r>
              <a:rPr lang="nl-BE" sz="1200" kern="1200" baseline="0" dirty="0">
                <a:solidFill>
                  <a:schemeClr val="tx1"/>
                </a:solidFill>
                <a:effectLst/>
                <a:latin typeface="+mn-lt"/>
                <a:ea typeface="+mn-ea"/>
                <a:cs typeface="+mn-cs"/>
              </a:rPr>
              <a:t>.</a:t>
            </a:r>
          </a:p>
          <a:p>
            <a:r>
              <a:rPr lang="nl-BE" sz="1200" kern="1200" baseline="0" dirty="0">
                <a:solidFill>
                  <a:schemeClr val="tx1"/>
                </a:solidFill>
                <a:effectLst/>
                <a:latin typeface="+mn-lt"/>
                <a:ea typeface="+mn-ea"/>
                <a:cs typeface="+mn-cs"/>
              </a:rPr>
              <a:t>Het is de bedoeling dat alle leerlingen een basiskennis hebben van Nederlands en wiskunde. </a:t>
            </a:r>
            <a:r>
              <a:rPr lang="nl-BE" sz="1200" b="0" kern="1200" baseline="0" dirty="0">
                <a:solidFill>
                  <a:schemeClr val="tx1"/>
                </a:solidFill>
                <a:effectLst/>
                <a:latin typeface="+mn-lt"/>
                <a:ea typeface="+mn-ea"/>
                <a:cs typeface="+mn-cs"/>
              </a:rPr>
              <a:t>Er wordt in de nieuwe eindtermen ook meer aandacht besteed aan het financieel-economische, het digitale en burgerschap.</a:t>
            </a:r>
          </a:p>
          <a:p>
            <a:endParaRPr lang="nl-BE" sz="1200" b="1" kern="1200" baseline="0" dirty="0">
              <a:solidFill>
                <a:schemeClr val="tx1"/>
              </a:solidFill>
              <a:effectLst/>
              <a:latin typeface="+mn-lt"/>
              <a:ea typeface="+mn-ea"/>
              <a:cs typeface="+mn-cs"/>
            </a:endParaRPr>
          </a:p>
          <a:p>
            <a:r>
              <a:rPr lang="nl-BE" sz="1200" b="0" kern="1200" baseline="0" dirty="0">
                <a:solidFill>
                  <a:schemeClr val="tx1"/>
                </a:solidFill>
                <a:effectLst/>
                <a:latin typeface="+mn-lt"/>
                <a:ea typeface="+mn-ea"/>
                <a:cs typeface="+mn-cs"/>
              </a:rPr>
              <a:t>Scholen kunnen ervoor kiezen de basisvorming op verschillende manieren aan te bieden: op de klassieke manier via vakken, via groepen van vakken, via projectwerk, modules,… Om te weten op welke manier een school werkt, raadpleeg je best hun website. </a:t>
            </a:r>
          </a:p>
          <a:p>
            <a:endParaRPr lang="nl-BE" sz="1200" b="1" kern="1200" baseline="0" dirty="0">
              <a:solidFill>
                <a:schemeClr val="tx1"/>
              </a:solidFill>
              <a:effectLst/>
              <a:latin typeface="+mn-lt"/>
              <a:ea typeface="+mn-ea"/>
              <a:cs typeface="+mn-cs"/>
            </a:endParaRPr>
          </a:p>
          <a:p>
            <a:r>
              <a:rPr lang="nl-BE" sz="1200" b="0" kern="1200" baseline="0" dirty="0">
                <a:solidFill>
                  <a:schemeClr val="tx1"/>
                </a:solidFill>
                <a:effectLst/>
                <a:latin typeface="+mn-lt"/>
                <a:ea typeface="+mn-ea"/>
                <a:cs typeface="+mn-cs"/>
              </a:rPr>
              <a:t>Het kan gebeuren dat je binnen de lestijden van de basisvorming de doelen van de lessen niet kan bereiken. Je school  moet je de mogelijkheid bieden een aantal uren van je keuzegedeelte/ differentiatie te besteden aan remediëring. Zo kan je je tekorten wegewerken. Dat kan op jouw vraag of opgelegd worden door de klassenraad. </a:t>
            </a:r>
            <a:endParaRPr lang="nl-BE" sz="1200" b="1" kern="1200" dirty="0">
              <a:solidFill>
                <a:schemeClr val="tx1"/>
              </a:solidFill>
              <a:effectLst/>
              <a:latin typeface="+mn-lt"/>
              <a:ea typeface="+mn-ea"/>
              <a:cs typeface="+mn-cs"/>
            </a:endParaRPr>
          </a:p>
          <a:p>
            <a:endParaRPr lang="nl-BE" sz="1200" b="1" kern="1200" dirty="0">
              <a:solidFill>
                <a:schemeClr val="tx1"/>
              </a:solidFill>
              <a:effectLst/>
              <a:latin typeface="+mn-lt"/>
              <a:ea typeface="+mn-ea"/>
              <a:cs typeface="+mn-cs"/>
            </a:endParaRPr>
          </a:p>
          <a:p>
            <a:r>
              <a:rPr lang="nl-BE" sz="1200" b="1" kern="1200" dirty="0">
                <a:solidFill>
                  <a:schemeClr val="tx1"/>
                </a:solidFill>
                <a:effectLst/>
                <a:latin typeface="+mn-lt"/>
                <a:ea typeface="+mn-ea"/>
                <a:cs typeface="+mn-cs"/>
              </a:rPr>
              <a:t>Differentiatie</a:t>
            </a:r>
            <a:r>
              <a:rPr lang="nl-BE" sz="1200" kern="1200" dirty="0">
                <a:solidFill>
                  <a:schemeClr val="tx1"/>
                </a:solidFill>
                <a:effectLst/>
                <a:latin typeface="+mn-lt"/>
                <a:ea typeface="+mn-ea"/>
                <a:cs typeface="+mn-cs"/>
              </a:rPr>
              <a:t> heeft 3 doelen:</a:t>
            </a:r>
          </a:p>
          <a:p>
            <a:pPr lvl="0"/>
            <a:r>
              <a:rPr lang="nl-BE" sz="1200" kern="1200" dirty="0">
                <a:solidFill>
                  <a:schemeClr val="tx1"/>
                </a:solidFill>
                <a:effectLst/>
                <a:latin typeface="+mn-lt"/>
                <a:ea typeface="+mn-ea"/>
                <a:cs typeface="+mn-cs"/>
              </a:rPr>
              <a:t>-</a:t>
            </a:r>
            <a:r>
              <a:rPr lang="nl-BE" sz="1200" kern="1200" baseline="0" dirty="0">
                <a:solidFill>
                  <a:schemeClr val="tx1"/>
                </a:solidFill>
                <a:effectLst/>
                <a:latin typeface="+mn-lt"/>
                <a:ea typeface="+mn-ea"/>
                <a:cs typeface="+mn-cs"/>
              </a:rPr>
              <a:t> </a:t>
            </a:r>
            <a:r>
              <a:rPr lang="nl-BE" sz="1200" kern="1200" dirty="0">
                <a:solidFill>
                  <a:schemeClr val="tx1"/>
                </a:solidFill>
                <a:effectLst/>
                <a:latin typeface="+mn-lt"/>
                <a:ea typeface="+mn-ea"/>
                <a:cs typeface="+mn-cs"/>
              </a:rPr>
              <a:t>Versterken = ruimte bieden om te remediëren als een </a:t>
            </a:r>
            <a:r>
              <a:rPr lang="nl-BE" sz="1200" kern="1200" dirty="0" err="1">
                <a:solidFill>
                  <a:schemeClr val="tx1"/>
                </a:solidFill>
                <a:effectLst/>
                <a:latin typeface="+mn-lt"/>
                <a:ea typeface="+mn-ea"/>
                <a:cs typeface="+mn-cs"/>
              </a:rPr>
              <a:t>lln</a:t>
            </a:r>
            <a:r>
              <a:rPr lang="nl-BE" sz="1200" kern="1200" dirty="0">
                <a:solidFill>
                  <a:schemeClr val="tx1"/>
                </a:solidFill>
                <a:effectLst/>
                <a:latin typeface="+mn-lt"/>
                <a:ea typeface="+mn-ea"/>
                <a:cs typeface="+mn-cs"/>
              </a:rPr>
              <a:t> de basisdoelstellingen van de </a:t>
            </a:r>
            <a:r>
              <a:rPr lang="nl-BE" sz="1200" u="sng" kern="1200" dirty="0">
                <a:solidFill>
                  <a:schemeClr val="tx1"/>
                </a:solidFill>
                <a:effectLst/>
                <a:latin typeface="+mn-lt"/>
                <a:ea typeface="+mn-ea"/>
                <a:cs typeface="+mn-cs"/>
              </a:rPr>
              <a:t>algemene vorming </a:t>
            </a:r>
            <a:r>
              <a:rPr lang="nl-BE" sz="1200" kern="1200" dirty="0">
                <a:solidFill>
                  <a:schemeClr val="tx1"/>
                </a:solidFill>
                <a:effectLst/>
                <a:latin typeface="+mn-lt"/>
                <a:ea typeface="+mn-ea"/>
                <a:cs typeface="+mn-cs"/>
              </a:rPr>
              <a:t>niet bereikt</a:t>
            </a:r>
          </a:p>
          <a:p>
            <a:pPr lvl="0"/>
            <a:r>
              <a:rPr lang="nl-BE" sz="1200" kern="1200" dirty="0">
                <a:solidFill>
                  <a:schemeClr val="tx1"/>
                </a:solidFill>
                <a:effectLst/>
                <a:latin typeface="+mn-lt"/>
                <a:ea typeface="+mn-ea"/>
                <a:cs typeface="+mn-cs"/>
              </a:rPr>
              <a:t>- Verdiepen = </a:t>
            </a:r>
            <a:r>
              <a:rPr lang="nl-BE" sz="1200" kern="1200" dirty="0" err="1">
                <a:solidFill>
                  <a:schemeClr val="tx1"/>
                </a:solidFill>
                <a:effectLst/>
                <a:latin typeface="+mn-lt"/>
                <a:ea typeface="+mn-ea"/>
                <a:cs typeface="+mn-cs"/>
              </a:rPr>
              <a:t>lln</a:t>
            </a:r>
            <a:r>
              <a:rPr lang="nl-BE" sz="1200" kern="1200" dirty="0">
                <a:solidFill>
                  <a:schemeClr val="tx1"/>
                </a:solidFill>
                <a:effectLst/>
                <a:latin typeface="+mn-lt"/>
                <a:ea typeface="+mn-ea"/>
                <a:cs typeface="+mn-cs"/>
              </a:rPr>
              <a:t> extra uitdagen om kennis over een bepaald vak uit de algemene</a:t>
            </a:r>
            <a:r>
              <a:rPr lang="nl-BE" sz="1200" kern="1200" baseline="0" dirty="0">
                <a:solidFill>
                  <a:schemeClr val="tx1"/>
                </a:solidFill>
                <a:effectLst/>
                <a:latin typeface="+mn-lt"/>
                <a:ea typeface="+mn-ea"/>
                <a:cs typeface="+mn-cs"/>
              </a:rPr>
              <a:t> vorming </a:t>
            </a:r>
            <a:r>
              <a:rPr lang="nl-BE" sz="1200" kern="1200" dirty="0">
                <a:solidFill>
                  <a:schemeClr val="tx1"/>
                </a:solidFill>
                <a:effectLst/>
                <a:latin typeface="+mn-lt"/>
                <a:ea typeface="+mn-ea"/>
                <a:cs typeface="+mn-cs"/>
              </a:rPr>
              <a:t>te verdiepen</a:t>
            </a:r>
          </a:p>
          <a:p>
            <a:pPr lvl="0"/>
            <a:r>
              <a:rPr lang="nl-BE" sz="1200" kern="1200" dirty="0">
                <a:solidFill>
                  <a:schemeClr val="tx1"/>
                </a:solidFill>
                <a:effectLst/>
                <a:latin typeface="+mn-lt"/>
                <a:ea typeface="+mn-ea"/>
                <a:cs typeface="+mn-cs"/>
              </a:rPr>
              <a:t>- Verkennen = kennismaken met verschillende vakken</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Elke leerling heeft ook recht op remediëring voor vakken uit de algemene vorming. Daarvoor kan de school ook differentiatie-uren gebruiken. Een school kan echter nooit de volledige vijf uur differentiatie invullen met remediëring. Een leerling moet altijd minstens 1 differentiatiepakket kunnen kiezen.</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10</a:t>
            </a:fld>
            <a:endParaRPr lang="nl-BE"/>
          </a:p>
        </p:txBody>
      </p:sp>
    </p:spTree>
    <p:extLst>
      <p:ext uri="{BB962C8B-B14F-4D97-AF65-F5344CB8AC3E}">
        <p14:creationId xmlns:p14="http://schemas.microsoft.com/office/powerpoint/2010/main" val="291453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r>
              <a:rPr lang="nl-BE" dirty="0"/>
              <a:t>A stroom is meer gericht op kennisverwerking, meer theoretisch</a:t>
            </a:r>
          </a:p>
          <a:p>
            <a:endParaRPr lang="nl-BE" dirty="0"/>
          </a:p>
          <a:p>
            <a:r>
              <a:rPr lang="nl-BE" dirty="0"/>
              <a:t>B</a:t>
            </a:r>
            <a:r>
              <a:rPr lang="nl-BE" baseline="0" dirty="0"/>
              <a:t> stroom is eerder praktijk gericht, meer al doende leren</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solidFill>
                  <a:prstClr val="black"/>
                </a:solidFill>
              </a:rPr>
              <a:pPr/>
              <a:t>13</a:t>
            </a:fld>
            <a:endParaRPr lang="nl-BE">
              <a:solidFill>
                <a:prstClr val="black"/>
              </a:solidFill>
            </a:endParaRPr>
          </a:p>
        </p:txBody>
      </p:sp>
    </p:spTree>
    <p:extLst>
      <p:ext uri="{BB962C8B-B14F-4D97-AF65-F5344CB8AC3E}">
        <p14:creationId xmlns:p14="http://schemas.microsoft.com/office/powerpoint/2010/main" val="82053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A-attest</a:t>
            </a:r>
            <a:r>
              <a:rPr lang="nl-BE" sz="1200" baseline="0" dirty="0"/>
              <a:t> = geslaagd. De </a:t>
            </a:r>
            <a:r>
              <a:rPr lang="nl-BE" sz="1200" baseline="0" dirty="0" err="1"/>
              <a:t>lln</a:t>
            </a:r>
            <a:r>
              <a:rPr lang="nl-BE" sz="1200" baseline="0" dirty="0"/>
              <a:t> is vrij om in het 2</a:t>
            </a:r>
            <a:r>
              <a:rPr lang="nl-BE" sz="1200" baseline="30000" dirty="0"/>
              <a:t>e</a:t>
            </a:r>
            <a:r>
              <a:rPr lang="nl-BE" sz="1200" baseline="0" dirty="0"/>
              <a:t> jaar een basisoptie te kiezen die de school aanbiedt.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aseline="0" dirty="0"/>
              <a:t>A-attest met verplichte remediëring = d</a:t>
            </a:r>
            <a:r>
              <a:rPr lang="nl-BE" sz="1200" dirty="0"/>
              <a:t>e klassenraad kan je verplichten je </a:t>
            </a:r>
            <a:r>
              <a:rPr lang="nl-BE" sz="1200" b="1" dirty="0"/>
              <a:t>bij te werken</a:t>
            </a:r>
            <a:r>
              <a:rPr lang="nl-BE" sz="1200" b="1" baseline="0" dirty="0"/>
              <a:t> voor een bepaald vak</a:t>
            </a:r>
            <a:r>
              <a:rPr lang="nl-BE" sz="1200" baseline="0" dirty="0"/>
              <a:t>. Je mag wel over naar het volgende jaar. </a:t>
            </a: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A-attest</a:t>
            </a:r>
            <a:r>
              <a:rPr lang="nl-BE" sz="1200" baseline="0" dirty="0"/>
              <a:t> </a:t>
            </a:r>
            <a:r>
              <a:rPr lang="nl-BE" sz="1200" dirty="0"/>
              <a:t>met beperkingen</a:t>
            </a:r>
            <a:r>
              <a:rPr lang="nl-BE" sz="1200" baseline="0" dirty="0"/>
              <a:t> </a:t>
            </a:r>
            <a:r>
              <a:rPr lang="nl-BE" sz="1200" dirty="0"/>
              <a:t>= indien het</a:t>
            </a:r>
            <a:r>
              <a:rPr lang="nl-BE" sz="1200" baseline="0" dirty="0"/>
              <a:t> aantal te remediëren sleutelcompetenties (= uit de algemene vorming) te groot zijn, kan de klassenraad de </a:t>
            </a:r>
            <a:r>
              <a:rPr lang="nl-BE" sz="1200" b="1" baseline="0" dirty="0"/>
              <a:t>keuze voor een bepaalde basisoptie in de A-stroom inperken</a:t>
            </a:r>
            <a:r>
              <a:rPr lang="nl-BE" sz="1200" baseline="0" dirty="0"/>
              <a:t>, of adviseren de overstap te maken naar een basisoptie uit 1B.</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aseline="0" dirty="0"/>
              <a:t>C-attest = blijven zitten of naar 2B overstappen. Dit attest wordt slechts in zeer uitzonderlijke gevallen gegeven aangezien de doelen per graad bepaald zijn en ze </a:t>
            </a:r>
            <a:r>
              <a:rPr lang="nl-BE" sz="1200" baseline="0" dirty="0" err="1"/>
              <a:t>lln</a:t>
            </a:r>
            <a:r>
              <a:rPr lang="nl-BE" sz="1200" baseline="0" dirty="0"/>
              <a:t> extra kansen willen geven om opnieuw aansluiting te vinden,</a:t>
            </a:r>
            <a:endParaRPr lang="nl-BE" sz="1200" dirty="0"/>
          </a:p>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solidFill>
                  <a:prstClr val="black"/>
                </a:solidFill>
              </a:rPr>
              <a:pPr/>
              <a:t>14</a:t>
            </a:fld>
            <a:endParaRPr lang="nl-BE">
              <a:solidFill>
                <a:prstClr val="black"/>
              </a:solidFill>
            </a:endParaRPr>
          </a:p>
        </p:txBody>
      </p:sp>
    </p:spTree>
    <p:extLst>
      <p:ext uri="{BB962C8B-B14F-4D97-AF65-F5344CB8AC3E}">
        <p14:creationId xmlns:p14="http://schemas.microsoft.com/office/powerpoint/2010/main" val="1036817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Na 1B</a:t>
            </a:r>
            <a:r>
              <a:rPr lang="nl-BE" baseline="0" dirty="0"/>
              <a:t> gaan de meeste leerlingen naar 2B maar als je geslaafd bent in 1B en dus je getuigschrift </a:t>
            </a:r>
            <a:r>
              <a:rPr lang="nl-BE" baseline="0" dirty="0" err="1"/>
              <a:t>BaO</a:t>
            </a:r>
            <a:r>
              <a:rPr lang="nl-BE" baseline="0" dirty="0"/>
              <a:t> behaald, kan je ook overstappen naar 1A. Hiervoor moet je wel goed gepresteerd hebben voor vakken zoals Nederlands, Frans en wiskunde. Vraag raad aan de school en het CLB als je deze overstap overweegt.</a:t>
            </a:r>
          </a:p>
          <a:p>
            <a:endParaRPr lang="nl-BE" baseline="0" dirty="0"/>
          </a:p>
          <a:p>
            <a:r>
              <a:rPr lang="nl-BE" dirty="0"/>
              <a:t>Van 1B naar 2A</a:t>
            </a:r>
            <a:r>
              <a:rPr lang="nl-BE" baseline="0" dirty="0"/>
              <a:t> met een A-attest is mogelijk mits goedkeuring van de klassenraad (is zeer uitzonderlijk!)</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15</a:t>
            </a:fld>
            <a:endParaRPr lang="nl-BE"/>
          </a:p>
        </p:txBody>
      </p:sp>
    </p:spTree>
    <p:extLst>
      <p:ext uri="{BB962C8B-B14F-4D97-AF65-F5344CB8AC3E}">
        <p14:creationId xmlns:p14="http://schemas.microsoft.com/office/powerpoint/2010/main" val="1053413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Algemene vorming: in het 2</a:t>
            </a:r>
            <a:r>
              <a:rPr lang="nl-BE" baseline="30000" dirty="0"/>
              <a:t>e</a:t>
            </a:r>
            <a:r>
              <a:rPr lang="nl-BE" dirty="0"/>
              <a:t> jaar verminderd</a:t>
            </a:r>
            <a:r>
              <a:rPr lang="nl-BE" baseline="0" dirty="0"/>
              <a:t> het aantal uren algemene vorming en is er meer ruimte voor differentiatie en de basisoptie (= keuzegedeelte).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Basisoptie:</a:t>
            </a:r>
            <a:r>
              <a:rPr lang="nl-B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In het 2</a:t>
            </a:r>
            <a:r>
              <a:rPr lang="nl-BE" baseline="30000" dirty="0"/>
              <a:t>e</a:t>
            </a:r>
            <a:r>
              <a:rPr lang="nl-BE" dirty="0"/>
              <a:t> jaar kan een leerling een basisoptie kiezen die niet noodzakelijk</a:t>
            </a:r>
            <a:r>
              <a:rPr lang="nl-BE" baseline="0" dirty="0"/>
              <a:t> </a:t>
            </a:r>
            <a:r>
              <a:rPr lang="nl-BE" dirty="0"/>
              <a:t>aansluit op het verdiepende of verkennende differentiatiepakket van het eerste jaar. Dit om een bredere observatie</a:t>
            </a:r>
            <a:r>
              <a:rPr lang="nl-BE" baseline="0" dirty="0"/>
              <a:t> en</a:t>
            </a:r>
            <a:r>
              <a:rPr lang="nl-BE" dirty="0"/>
              <a:t> oriëntatie</a:t>
            </a:r>
            <a:r>
              <a:rPr lang="nl-BE" baseline="0" dirty="0"/>
              <a:t> mogelijk te maken.</a:t>
            </a:r>
            <a:r>
              <a:rPr lang="nl-B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Differentiatie:</a:t>
            </a:r>
            <a:r>
              <a:rPr lang="nl-BE" baseline="0" dirty="0"/>
              <a:t> </a:t>
            </a: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Voor differentiatie</a:t>
            </a:r>
            <a:r>
              <a:rPr lang="nl-BE" baseline="0" dirty="0"/>
              <a:t> kan een leerling een pakket kiezen die aansluit bij de basisoptie, maar dit moet niet.</a:t>
            </a:r>
            <a:endParaRPr lang="nl-BE" dirty="0"/>
          </a:p>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16</a:t>
            </a:fld>
            <a:endParaRPr lang="nl-BE"/>
          </a:p>
        </p:txBody>
      </p:sp>
    </p:spTree>
    <p:extLst>
      <p:ext uri="{BB962C8B-B14F-4D97-AF65-F5344CB8AC3E}">
        <p14:creationId xmlns:p14="http://schemas.microsoft.com/office/powerpoint/2010/main" val="348139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basisopties in het 2</a:t>
            </a:r>
            <a:r>
              <a:rPr lang="nl-BE" baseline="30000" dirty="0"/>
              <a:t>e</a:t>
            </a:r>
            <a:r>
              <a:rPr lang="nl-BE" dirty="0"/>
              <a:t> leerjaar</a:t>
            </a:r>
            <a:r>
              <a:rPr lang="nl-BE" baseline="0" dirty="0"/>
              <a:t> dienen als kennismaking zodat je kan ontdekken waarvoor je aanleg en belangstelling hebt. Vanuit je ervaringen in dit 2</a:t>
            </a:r>
            <a:r>
              <a:rPr lang="nl-BE" baseline="30000" dirty="0"/>
              <a:t>e</a:t>
            </a:r>
            <a:r>
              <a:rPr lang="nl-BE" baseline="0" dirty="0"/>
              <a:t> leerjaar, zal je dan in de 2</a:t>
            </a:r>
            <a:r>
              <a:rPr lang="nl-BE" baseline="30000" dirty="0"/>
              <a:t>e</a:t>
            </a:r>
            <a:r>
              <a:rPr lang="nl-BE" baseline="0" dirty="0"/>
              <a:t> graad een studierichting kiezen. </a:t>
            </a:r>
          </a:p>
          <a:p>
            <a:endParaRPr lang="nl-BE" baseline="0" dirty="0"/>
          </a:p>
          <a:p>
            <a:r>
              <a:rPr lang="nl-BE" baseline="0" dirty="0"/>
              <a:t>Er zijn basisopties met meer algemene, kunstgerichte, technische of praktijkgerichte vakken. </a:t>
            </a:r>
          </a:p>
          <a:p>
            <a:endParaRPr lang="nl-BE" baseline="0" dirty="0"/>
          </a:p>
          <a:p>
            <a:r>
              <a:rPr lang="nl-BE" baseline="0" dirty="0"/>
              <a:t>Als je in het 2</a:t>
            </a:r>
            <a:r>
              <a:rPr lang="nl-BE" baseline="30000" dirty="0"/>
              <a:t>e</a:t>
            </a:r>
            <a:r>
              <a:rPr lang="nl-BE" baseline="0" dirty="0"/>
              <a:t> leerjaar voor een bepaalde basisoptie kiest, en in het 3</a:t>
            </a:r>
            <a:r>
              <a:rPr lang="nl-BE" baseline="30000" dirty="0"/>
              <a:t>e</a:t>
            </a:r>
            <a:r>
              <a:rPr lang="nl-BE" baseline="0" dirty="0"/>
              <a:t> middelbaar een andere weg uit wil gaan, is dit mogelijk.</a:t>
            </a:r>
          </a:p>
          <a:p>
            <a:endParaRPr lang="nl-BE" baseline="0" dirty="0"/>
          </a:p>
          <a:p>
            <a:r>
              <a:rPr lang="nl-BE" baseline="0" dirty="0"/>
              <a:t>Doel van de modernisering: kinderen laten verkennen en alle kansen geven om pas in het 3</a:t>
            </a:r>
            <a:r>
              <a:rPr lang="nl-BE" baseline="30000" dirty="0"/>
              <a:t>e</a:t>
            </a:r>
            <a:r>
              <a:rPr lang="nl-BE" baseline="0" dirty="0"/>
              <a:t> leerjaar een studierichting te kiezen.</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solidFill>
                  <a:prstClr val="black"/>
                </a:solidFill>
              </a:rPr>
              <a:pPr/>
              <a:t>17</a:t>
            </a:fld>
            <a:endParaRPr lang="nl-BE">
              <a:solidFill>
                <a:prstClr val="black"/>
              </a:solidFill>
            </a:endParaRPr>
          </a:p>
        </p:txBody>
      </p:sp>
    </p:spTree>
    <p:extLst>
      <p:ext uri="{BB962C8B-B14F-4D97-AF65-F5344CB8AC3E}">
        <p14:creationId xmlns:p14="http://schemas.microsoft.com/office/powerpoint/2010/main" val="3716599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basisopties in het 2</a:t>
            </a:r>
            <a:r>
              <a:rPr lang="nl-BE" baseline="30000" dirty="0"/>
              <a:t>e</a:t>
            </a:r>
            <a:r>
              <a:rPr lang="nl-BE" dirty="0"/>
              <a:t> leerjaar</a:t>
            </a:r>
            <a:r>
              <a:rPr lang="nl-BE" baseline="0" dirty="0"/>
              <a:t> dienen als kennismaking zodat je kan ontdekken waarvoor je aanleg en belangstelling hebt. Vanuit je ervaringen in dit 2</a:t>
            </a:r>
            <a:r>
              <a:rPr lang="nl-BE" baseline="30000" dirty="0"/>
              <a:t>e</a:t>
            </a:r>
            <a:r>
              <a:rPr lang="nl-BE" baseline="0" dirty="0"/>
              <a:t> leerjaar, zal je dan in de 2</a:t>
            </a:r>
            <a:r>
              <a:rPr lang="nl-BE" baseline="30000" dirty="0"/>
              <a:t>e</a:t>
            </a:r>
            <a:r>
              <a:rPr lang="nl-BE" baseline="0" dirty="0"/>
              <a:t> graad een studierichting kiezen. </a:t>
            </a:r>
          </a:p>
          <a:p>
            <a:endParaRPr lang="nl-BE" baseline="0" dirty="0"/>
          </a:p>
          <a:p>
            <a:r>
              <a:rPr lang="nl-BE" baseline="0" dirty="0"/>
              <a:t>Er zijn basisopties met meer algemene, kunstgerichte, technische of praktijkgerichte vakken. </a:t>
            </a:r>
          </a:p>
          <a:p>
            <a:endParaRPr lang="nl-BE" baseline="0" dirty="0"/>
          </a:p>
          <a:p>
            <a:r>
              <a:rPr lang="nl-BE" baseline="0" dirty="0"/>
              <a:t>Als je in het 2</a:t>
            </a:r>
            <a:r>
              <a:rPr lang="nl-BE" baseline="30000" dirty="0"/>
              <a:t>e</a:t>
            </a:r>
            <a:r>
              <a:rPr lang="nl-BE" baseline="0" dirty="0"/>
              <a:t> leerjaar voor een bepaalde basisoptie kiest, en in het 3</a:t>
            </a:r>
            <a:r>
              <a:rPr lang="nl-BE" baseline="30000" dirty="0"/>
              <a:t>e</a:t>
            </a:r>
            <a:r>
              <a:rPr lang="nl-BE" baseline="0" dirty="0"/>
              <a:t> middelbaar een andere weg uit wil gaan, is dit mogelijk.</a:t>
            </a:r>
          </a:p>
          <a:p>
            <a:endParaRPr lang="nl-BE" baseline="0" dirty="0"/>
          </a:p>
          <a:p>
            <a:r>
              <a:rPr lang="nl-BE" baseline="0" dirty="0"/>
              <a:t>Doel van de modernisering: kinderen laten verkennen en alle kansen geven om pas in het 3</a:t>
            </a:r>
            <a:r>
              <a:rPr lang="nl-BE" baseline="30000" dirty="0"/>
              <a:t>e</a:t>
            </a:r>
            <a:r>
              <a:rPr lang="nl-BE" baseline="0" dirty="0"/>
              <a:t> leerjaar een studierichting te kiezen.</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18</a:t>
            </a:fld>
            <a:endParaRPr lang="nl-BE"/>
          </a:p>
        </p:txBody>
      </p:sp>
    </p:spTree>
    <p:extLst>
      <p:ext uri="{BB962C8B-B14F-4D97-AF65-F5344CB8AC3E}">
        <p14:creationId xmlns:p14="http://schemas.microsoft.com/office/powerpoint/2010/main" val="2480155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BO =</a:t>
            </a:r>
            <a:r>
              <a:rPr lang="nl-BE" baseline="0" dirty="0"/>
              <a:t> basisoptie</a:t>
            </a:r>
            <a:endParaRPr lang="nl-BE" dirty="0"/>
          </a:p>
          <a:p>
            <a:endParaRPr lang="nl-BE" dirty="0"/>
          </a:p>
          <a:p>
            <a:r>
              <a:rPr lang="nl-BE" dirty="0"/>
              <a:t>Als de klassenraad hiervoor toestemming</a:t>
            </a:r>
            <a:r>
              <a:rPr lang="nl-BE" baseline="0" dirty="0"/>
              <a:t> geeft, kan je in de loop van het schooljaar:</a:t>
            </a:r>
          </a:p>
          <a:p>
            <a:pPr marL="171450" indent="-171450">
              <a:buFontTx/>
              <a:buChar char="-"/>
            </a:pPr>
            <a:r>
              <a:rPr lang="nl-BE" baseline="0" dirty="0"/>
              <a:t>Van basisoptie veranderen in 2A</a:t>
            </a:r>
          </a:p>
          <a:p>
            <a:pPr marL="171450" indent="-171450">
              <a:buFontTx/>
              <a:buChar char="-"/>
            </a:pPr>
            <a:r>
              <a:rPr lang="nl-BE" baseline="0" dirty="0"/>
              <a:t>Of naar 2B gaan</a:t>
            </a:r>
            <a:endParaRPr lang="nl-BE" dirty="0"/>
          </a:p>
          <a:p>
            <a:endParaRPr lang="nl-BE" dirty="0"/>
          </a:p>
          <a:p>
            <a:r>
              <a:rPr lang="nl-BE" u="sng" dirty="0"/>
              <a:t>Nog</a:t>
            </a:r>
            <a:r>
              <a:rPr lang="nl-BE" u="sng" baseline="0" dirty="0"/>
              <a:t> een voorbeeld:</a:t>
            </a:r>
          </a:p>
          <a:p>
            <a:r>
              <a:rPr lang="nl-BE" sz="1200" b="0" i="0" kern="1200" dirty="0">
                <a:solidFill>
                  <a:schemeClr val="tx1"/>
                </a:solidFill>
                <a:effectLst/>
                <a:latin typeface="+mn-lt"/>
                <a:ea typeface="+mn-ea"/>
                <a:cs typeface="+mn-cs"/>
              </a:rPr>
              <a:t>Een leerling in bv. STEM-technieken (toepassingsgericht) kan kiezen voor het pakket Mechanica-elektriciteit, maar ook voor het pakket Bouw- en Houttechnieken, op voorwaarde dat de school die onderliggende pakketten aanbiedt.  Los daarvan kan een leerling binnen de 2 uur differentiatie zich bv. ook verdiepen in Moderne vreemde talen, opnieuw op voorwaarde dat de school die pakketten aanbiedt.</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19</a:t>
            </a:fld>
            <a:endParaRPr lang="nl-BE"/>
          </a:p>
        </p:txBody>
      </p:sp>
    </p:spTree>
    <p:extLst>
      <p:ext uri="{BB962C8B-B14F-4D97-AF65-F5344CB8AC3E}">
        <p14:creationId xmlns:p14="http://schemas.microsoft.com/office/powerpoint/2010/main" val="262935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Ook in het tweede jaar B wordt er gedifferentieerd, met zowel kans om te verdiepen als te remediëren. Omdat het hier over een groot pakket uren (10) gaat, kan de leerling daarnaast maximaal 3 basisopties en pakketten combineren.</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20</a:t>
            </a:fld>
            <a:endParaRPr lang="nl-BE"/>
          </a:p>
        </p:txBody>
      </p:sp>
    </p:spTree>
    <p:extLst>
      <p:ext uri="{BB962C8B-B14F-4D97-AF65-F5344CB8AC3E}">
        <p14:creationId xmlns:p14="http://schemas.microsoft.com/office/powerpoint/2010/main" val="281085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1</a:t>
            </a:fld>
            <a:endParaRPr lang="nl-BE"/>
          </a:p>
        </p:txBody>
      </p:sp>
    </p:spTree>
    <p:extLst>
      <p:ext uri="{BB962C8B-B14F-4D97-AF65-F5344CB8AC3E}">
        <p14:creationId xmlns:p14="http://schemas.microsoft.com/office/powerpoint/2010/main" val="718133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21</a:t>
            </a:fld>
            <a:endParaRPr lang="nl-BE"/>
          </a:p>
        </p:txBody>
      </p:sp>
    </p:spTree>
    <p:extLst>
      <p:ext uri="{BB962C8B-B14F-4D97-AF65-F5344CB8AC3E}">
        <p14:creationId xmlns:p14="http://schemas.microsoft.com/office/powerpoint/2010/main" val="3085634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baseline="0" dirty="0"/>
              <a:t>* = niet veel scholen bieden dit aan</a:t>
            </a:r>
          </a:p>
          <a:p>
            <a:endParaRPr lang="nl-BE" b="1" baseline="0" dirty="0"/>
          </a:p>
          <a:p>
            <a:r>
              <a:rPr lang="nl-BE" b="0" i="1" baseline="0" dirty="0" err="1"/>
              <a:t>Opstroomoptie</a:t>
            </a:r>
            <a:r>
              <a:rPr lang="nl-BE" b="1" i="0" baseline="0" dirty="0"/>
              <a:t> = </a:t>
            </a:r>
            <a:r>
              <a:rPr lang="nl-BE" b="0" i="0" baseline="0" dirty="0"/>
              <a:t>mogelijkheid om overstap naar A-stroom te maken. </a:t>
            </a:r>
            <a:r>
              <a:rPr lang="nl-BE" baseline="0" dirty="0"/>
              <a:t>Indien een </a:t>
            </a:r>
            <a:r>
              <a:rPr lang="nl-BE" baseline="0" dirty="0" err="1"/>
              <a:t>lln</a:t>
            </a:r>
            <a:r>
              <a:rPr lang="nl-BE" baseline="0" dirty="0"/>
              <a:t> de doelen in het 6</a:t>
            </a:r>
            <a:r>
              <a:rPr lang="nl-BE" baseline="30000" dirty="0"/>
              <a:t>e</a:t>
            </a:r>
            <a:r>
              <a:rPr lang="nl-BE" baseline="0" dirty="0"/>
              <a:t> leerjaar niet bereikt en daardoor in de B stroom start, kan deze door in het 2</a:t>
            </a:r>
            <a:r>
              <a:rPr lang="nl-BE" baseline="30000" dirty="0"/>
              <a:t>e</a:t>
            </a:r>
            <a:r>
              <a:rPr lang="nl-BE" baseline="0" dirty="0"/>
              <a:t> jaar de ‘</a:t>
            </a:r>
            <a:r>
              <a:rPr lang="nl-BE" baseline="0" dirty="0" err="1"/>
              <a:t>opstroomoptie</a:t>
            </a:r>
            <a:r>
              <a:rPr lang="nl-BE" baseline="0" dirty="0"/>
              <a:t>’ te volgen, eventueel overstappen naar 3A. </a:t>
            </a:r>
          </a:p>
          <a:p>
            <a:endParaRPr lang="nl-BE" baseline="0" dirty="0"/>
          </a:p>
          <a:p>
            <a:r>
              <a:rPr lang="nl-BE" baseline="0" dirty="0"/>
              <a:t>Katholieke scholen bieden geen “</a:t>
            </a:r>
            <a:r>
              <a:rPr lang="nl-BE" baseline="0" dirty="0" err="1"/>
              <a:t>opstroomoptie</a:t>
            </a:r>
            <a:r>
              <a:rPr lang="nl-BE" baseline="0" dirty="0"/>
              <a:t>” aan. Zij zien “uitbreiding binnen 1B” als de “basisdoelen 1A”.</a:t>
            </a:r>
          </a:p>
          <a:p>
            <a:endParaRPr lang="nl-BE" baseline="0" dirty="0"/>
          </a:p>
          <a:p>
            <a:r>
              <a:rPr lang="nl-BE" u="sng" baseline="0" dirty="0"/>
              <a:t>Nog een voorbeeld:</a:t>
            </a:r>
          </a:p>
          <a:p>
            <a:r>
              <a:rPr lang="nl-BE" sz="1200" b="0" i="0" kern="1200" dirty="0">
                <a:solidFill>
                  <a:schemeClr val="tx1"/>
                </a:solidFill>
                <a:effectLst/>
                <a:latin typeface="+mn-lt"/>
                <a:ea typeface="+mn-ea"/>
                <a:cs typeface="+mn-cs"/>
              </a:rPr>
              <a:t>Een leerling kan bv. binnen de optie STEM-technieken het pakket Hout en Bouw en het pakket Mechanica combineren (als de school die uiteraard aanbiedt). Een leerling kan ook op het niveau van de basisoptie combineren; Economie &amp; organisatie en Sport bijvoorbeeld.</a:t>
            </a:r>
            <a:endParaRPr lang="nl-BE" sz="1200" b="0" i="0" kern="1200" baseline="0" dirty="0">
              <a:solidFill>
                <a:schemeClr val="tx1"/>
              </a:solidFill>
              <a:effectLst/>
              <a:latin typeface="+mn-lt"/>
              <a:ea typeface="+mn-ea"/>
              <a:cs typeface="+mn-cs"/>
            </a:endParaRPr>
          </a:p>
          <a:p>
            <a:endParaRPr lang="nl-BE" sz="1200" b="0" i="0" kern="1200" baseline="0" dirty="0">
              <a:solidFill>
                <a:schemeClr val="tx1"/>
              </a:solidFill>
              <a:effectLst/>
              <a:latin typeface="+mn-lt"/>
              <a:ea typeface="+mn-ea"/>
              <a:cs typeface="+mn-cs"/>
            </a:endParaRPr>
          </a:p>
          <a:p>
            <a:r>
              <a:rPr lang="nl-BE" sz="1200" b="0" i="0" kern="1200" baseline="0" dirty="0">
                <a:solidFill>
                  <a:schemeClr val="tx1"/>
                </a:solidFill>
                <a:effectLst/>
                <a:latin typeface="+mn-lt"/>
                <a:ea typeface="+mn-ea"/>
                <a:cs typeface="+mn-cs"/>
              </a:rPr>
              <a:t>Belangrijk om telkens verder te kijken dan de 1</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graad bij een schoolkeuze: zo kan het zijn dat in de 1</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graad een sportrichting wordt aangeboden maar in 2</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en 3</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graad niet meer. De reden </a:t>
            </a:r>
            <a:r>
              <a:rPr lang="nl-BE" sz="1200" b="0" i="0" kern="1200" baseline="0" dirty="0" err="1">
                <a:solidFill>
                  <a:schemeClr val="tx1"/>
                </a:solidFill>
                <a:effectLst/>
                <a:latin typeface="+mn-lt"/>
                <a:ea typeface="+mn-ea"/>
                <a:cs typeface="+mn-cs"/>
              </a:rPr>
              <a:t>hievoor</a:t>
            </a:r>
            <a:r>
              <a:rPr lang="nl-BE" sz="1200" b="0" i="0" kern="1200" baseline="0" dirty="0">
                <a:solidFill>
                  <a:schemeClr val="tx1"/>
                </a:solidFill>
                <a:effectLst/>
                <a:latin typeface="+mn-lt"/>
                <a:ea typeface="+mn-ea"/>
                <a:cs typeface="+mn-cs"/>
              </a:rPr>
              <a:t> is om </a:t>
            </a:r>
            <a:r>
              <a:rPr lang="nl-BE" sz="1200" b="0" i="0" kern="1200" baseline="0" dirty="0" err="1">
                <a:solidFill>
                  <a:schemeClr val="tx1"/>
                </a:solidFill>
                <a:effectLst/>
                <a:latin typeface="+mn-lt"/>
                <a:ea typeface="+mn-ea"/>
                <a:cs typeface="+mn-cs"/>
              </a:rPr>
              <a:t>lln</a:t>
            </a:r>
            <a:r>
              <a:rPr lang="nl-BE" sz="1200" b="0" i="0" kern="1200" baseline="0" dirty="0">
                <a:solidFill>
                  <a:schemeClr val="tx1"/>
                </a:solidFill>
                <a:effectLst/>
                <a:latin typeface="+mn-lt"/>
                <a:ea typeface="+mn-ea"/>
                <a:cs typeface="+mn-cs"/>
              </a:rPr>
              <a:t> in de 1</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graad een zo breed mogelijk aanbod te bieden en van verschillende domeinen te laten proeven. Zo kan de </a:t>
            </a:r>
            <a:r>
              <a:rPr lang="nl-BE" sz="1200" b="0" i="0" kern="1200" baseline="0" dirty="0" err="1">
                <a:solidFill>
                  <a:schemeClr val="tx1"/>
                </a:solidFill>
                <a:effectLst/>
                <a:latin typeface="+mn-lt"/>
                <a:ea typeface="+mn-ea"/>
                <a:cs typeface="+mn-cs"/>
              </a:rPr>
              <a:t>lln</a:t>
            </a:r>
            <a:r>
              <a:rPr lang="nl-BE" sz="1200" b="0" i="0" kern="1200" baseline="0" dirty="0">
                <a:solidFill>
                  <a:schemeClr val="tx1"/>
                </a:solidFill>
                <a:effectLst/>
                <a:latin typeface="+mn-lt"/>
                <a:ea typeface="+mn-ea"/>
                <a:cs typeface="+mn-cs"/>
              </a:rPr>
              <a:t> een bewuste keuze maken voor een studiedomein- of richting in de 2</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graad.</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22</a:t>
            </a:fld>
            <a:endParaRPr lang="nl-BE"/>
          </a:p>
        </p:txBody>
      </p:sp>
    </p:spTree>
    <p:extLst>
      <p:ext uri="{BB962C8B-B14F-4D97-AF65-F5344CB8AC3E}">
        <p14:creationId xmlns:p14="http://schemas.microsoft.com/office/powerpoint/2010/main" val="345993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A-attest: je</a:t>
            </a:r>
            <a:r>
              <a:rPr lang="nl-BE" baseline="0" dirty="0"/>
              <a:t> mag overgaan naar het volgende jaar</a:t>
            </a:r>
          </a:p>
          <a:p>
            <a:r>
              <a:rPr lang="nl-BE" baseline="0" dirty="0"/>
              <a:t>B-attest: je wordt toegelaten tot het volgende leerjaar, behalve in bepaalde </a:t>
            </a:r>
            <a:r>
              <a:rPr lang="nl-BE" baseline="0" dirty="0" err="1"/>
              <a:t>finaliteiten</a:t>
            </a:r>
            <a:r>
              <a:rPr lang="nl-BE" baseline="0" dirty="0"/>
              <a:t> of studierichtingen.</a:t>
            </a:r>
          </a:p>
          <a:p>
            <a:r>
              <a:rPr lang="nl-BE" baseline="0" dirty="0"/>
              <a:t>Je mag enkel met een B-attest overzitten in dezelfde of een andere basisoptie als de klassenraad toestemming geeft. Je moet dan ook advies vragen aan het CLB. Hierdoor wordt zittenblijven zonder een C-attest beperkt.</a:t>
            </a:r>
          </a:p>
          <a:p>
            <a:r>
              <a:rPr lang="nl-BE" baseline="0" dirty="0"/>
              <a:t>C-attest: je moet overzitten. Uitzonderlijk kan je toch overgaan op basis van je leeftijd. </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23</a:t>
            </a:fld>
            <a:endParaRPr lang="nl-BE"/>
          </a:p>
        </p:txBody>
      </p:sp>
    </p:spTree>
    <p:extLst>
      <p:ext uri="{BB962C8B-B14F-4D97-AF65-F5344CB8AC3E}">
        <p14:creationId xmlns:p14="http://schemas.microsoft.com/office/powerpoint/2010/main" val="367388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latin typeface="+mn-lt"/>
                <a:ea typeface="+mn-ea"/>
                <a:cs typeface="+mn-cs"/>
              </a:rPr>
              <a:t>Het studieaanbod vanaf</a:t>
            </a:r>
            <a:r>
              <a:rPr lang="nl-BE" sz="1200" b="0" i="0" u="none" kern="1200" baseline="0" dirty="0">
                <a:solidFill>
                  <a:schemeClr val="tx1">
                    <a:lumMod val="50000"/>
                    <a:lumOff val="50000"/>
                  </a:schemeClr>
                </a:solidFill>
                <a:effectLst/>
                <a:latin typeface="+mn-lt"/>
                <a:ea typeface="+mn-ea"/>
                <a:cs typeface="+mn-cs"/>
              </a:rPr>
              <a:t> de 2</a:t>
            </a:r>
            <a:r>
              <a:rPr lang="nl-BE" sz="1200" b="0" i="0" u="none" kern="1200" baseline="30000" dirty="0">
                <a:solidFill>
                  <a:schemeClr val="tx1">
                    <a:lumMod val="50000"/>
                    <a:lumOff val="50000"/>
                  </a:schemeClr>
                </a:solidFill>
                <a:effectLst/>
                <a:latin typeface="+mn-lt"/>
                <a:ea typeface="+mn-ea"/>
                <a:cs typeface="+mn-cs"/>
              </a:rPr>
              <a:t>e</a:t>
            </a:r>
            <a:r>
              <a:rPr lang="nl-BE" sz="1200" b="0" i="0" u="none" kern="1200" baseline="0" dirty="0">
                <a:solidFill>
                  <a:schemeClr val="tx1">
                    <a:lumMod val="50000"/>
                    <a:lumOff val="50000"/>
                  </a:schemeClr>
                </a:solidFill>
                <a:effectLst/>
                <a:latin typeface="+mn-lt"/>
                <a:ea typeface="+mn-ea"/>
                <a:cs typeface="+mn-cs"/>
              </a:rPr>
              <a:t> graad </a:t>
            </a:r>
            <a:r>
              <a:rPr lang="nl-BE" sz="1200" b="0" i="0" u="none" kern="1200" dirty="0">
                <a:solidFill>
                  <a:schemeClr val="tx1">
                    <a:lumMod val="50000"/>
                    <a:lumOff val="50000"/>
                  </a:schemeClr>
                </a:solidFill>
                <a:effectLst/>
                <a:latin typeface="+mn-lt"/>
                <a:ea typeface="+mn-ea"/>
                <a:cs typeface="+mn-cs"/>
              </a:rPr>
              <a:t>wordt gebundeld in een </a:t>
            </a:r>
            <a:r>
              <a:rPr lang="nl-BE" sz="1200" b="0" i="0" u="none" kern="1200" baseline="0" dirty="0">
                <a:solidFill>
                  <a:schemeClr val="tx1">
                    <a:lumMod val="50000"/>
                    <a:lumOff val="50000"/>
                  </a:schemeClr>
                </a:solidFill>
                <a:effectLst/>
                <a:latin typeface="+mn-lt"/>
                <a:ea typeface="+mn-ea"/>
                <a:cs typeface="+mn-cs"/>
              </a:rPr>
              <a:t>schema/matrix</a:t>
            </a:r>
            <a:r>
              <a:rPr lang="nl-BE" sz="1200" b="0" i="0" u="none" kern="1200" dirty="0">
                <a:solidFill>
                  <a:schemeClr val="tx1">
                    <a:lumMod val="50000"/>
                    <a:lumOff val="50000"/>
                  </a:schemeClr>
                </a:solidFill>
                <a:effectLst/>
                <a:latin typeface="+mn-lt"/>
                <a:ea typeface="+mn-ea"/>
                <a:cs typeface="+mn-cs"/>
              </a:rPr>
              <a:t> met een indeling in 8 studiedomeinen</a:t>
            </a:r>
            <a:r>
              <a:rPr lang="nl-BE" sz="1200" b="0" i="0" u="none" kern="1200" baseline="0" dirty="0">
                <a:solidFill>
                  <a:schemeClr val="tx1">
                    <a:lumMod val="50000"/>
                    <a:lumOff val="50000"/>
                  </a:schemeClr>
                </a:solidFill>
                <a:effectLst/>
                <a:latin typeface="+mn-lt"/>
                <a:ea typeface="+mn-ea"/>
                <a:cs typeface="+mn-cs"/>
              </a:rPr>
              <a:t>, de </a:t>
            </a:r>
            <a:r>
              <a:rPr lang="nl-BE" sz="1200" b="0" i="0" u="none" kern="1200" dirty="0">
                <a:solidFill>
                  <a:schemeClr val="tx1">
                    <a:lumMod val="50000"/>
                    <a:lumOff val="50000"/>
                  </a:schemeClr>
                </a:solidFill>
                <a:effectLst/>
                <a:latin typeface="+mn-lt"/>
                <a:ea typeface="+mn-ea"/>
                <a:cs typeface="+mn-cs"/>
              </a:rPr>
              <a:t>onderwijsvormen (aso, </a:t>
            </a:r>
            <a:r>
              <a:rPr lang="nl-BE" sz="1200" b="0" i="0" u="none" kern="1200" dirty="0" err="1">
                <a:solidFill>
                  <a:schemeClr val="tx1">
                    <a:lumMod val="50000"/>
                    <a:lumOff val="50000"/>
                  </a:schemeClr>
                </a:solidFill>
                <a:effectLst/>
                <a:latin typeface="+mn-lt"/>
                <a:ea typeface="+mn-ea"/>
                <a:cs typeface="+mn-cs"/>
              </a:rPr>
              <a:t>tso</a:t>
            </a:r>
            <a:r>
              <a:rPr lang="nl-BE" sz="1200" b="0" i="0" u="none" kern="1200" dirty="0">
                <a:solidFill>
                  <a:schemeClr val="tx1">
                    <a:lumMod val="50000"/>
                    <a:lumOff val="50000"/>
                  </a:schemeClr>
                </a:solidFill>
                <a:effectLst/>
                <a:latin typeface="+mn-lt"/>
                <a:ea typeface="+mn-ea"/>
                <a:cs typeface="+mn-cs"/>
              </a:rPr>
              <a:t>, </a:t>
            </a:r>
            <a:r>
              <a:rPr lang="nl-BE" sz="1200" b="0" i="0" u="none" kern="1200" dirty="0" err="1">
                <a:solidFill>
                  <a:schemeClr val="tx1">
                    <a:lumMod val="50000"/>
                    <a:lumOff val="50000"/>
                  </a:schemeClr>
                </a:solidFill>
                <a:effectLst/>
                <a:latin typeface="+mn-lt"/>
                <a:ea typeface="+mn-ea"/>
                <a:cs typeface="+mn-cs"/>
              </a:rPr>
              <a:t>bso</a:t>
            </a:r>
            <a:r>
              <a:rPr lang="nl-BE" sz="1200" b="0" i="0" u="none" kern="1200" dirty="0">
                <a:solidFill>
                  <a:schemeClr val="tx1">
                    <a:lumMod val="50000"/>
                    <a:lumOff val="50000"/>
                  </a:schemeClr>
                </a:solidFill>
                <a:effectLst/>
                <a:latin typeface="+mn-lt"/>
                <a:ea typeface="+mn-ea"/>
                <a:cs typeface="+mn-cs"/>
              </a:rPr>
              <a:t>, kso) en de </a:t>
            </a:r>
            <a:r>
              <a:rPr lang="nl-BE" sz="1200" b="0" i="0" u="none" kern="1200" dirty="0" err="1">
                <a:solidFill>
                  <a:schemeClr val="tx1">
                    <a:lumMod val="50000"/>
                    <a:lumOff val="50000"/>
                  </a:schemeClr>
                </a:solidFill>
                <a:effectLst/>
                <a:latin typeface="+mn-lt"/>
                <a:ea typeface="+mn-ea"/>
                <a:cs typeface="+mn-cs"/>
              </a:rPr>
              <a:t>finaliteiten</a:t>
            </a:r>
            <a:r>
              <a:rPr lang="nl-BE" sz="1200" b="0" i="0" u="none" kern="1200" dirty="0">
                <a:solidFill>
                  <a:schemeClr val="tx1">
                    <a:lumMod val="50000"/>
                    <a:lumOff val="50000"/>
                  </a:schemeClr>
                </a:solidFill>
                <a:effectLst/>
                <a:latin typeface="+mn-lt"/>
                <a:ea typeface="+mn-ea"/>
                <a:cs typeface="+mn-cs"/>
              </a:rPr>
              <a:t>. Dat laatste betekent dat studierichtingen voortaan duidelijk aangeven waarop een leerling wordt voorbereid. Dit maakt een goede oriëntering en betere studiekeuze mogelijk.</a:t>
            </a:r>
          </a:p>
          <a:p>
            <a:pPr marL="171450" indent="-171450">
              <a:buFontTx/>
              <a:buChar char="-"/>
            </a:pPr>
            <a:r>
              <a:rPr lang="nl-BE" sz="1200" b="0" i="0" u="none" kern="1200" dirty="0">
                <a:solidFill>
                  <a:schemeClr val="tx1">
                    <a:lumMod val="50000"/>
                    <a:lumOff val="50000"/>
                  </a:schemeClr>
                </a:solidFill>
                <a:effectLst/>
                <a:latin typeface="+mn-lt"/>
                <a:ea typeface="+mn-ea"/>
                <a:cs typeface="+mn-cs"/>
              </a:rPr>
              <a:t>Doorstroom = doorstromen naar het hoger onderwijs (aso</a:t>
            </a:r>
            <a:r>
              <a:rPr lang="nl-BE" sz="1200" b="0" i="0" u="none" kern="1200" baseline="0" dirty="0">
                <a:solidFill>
                  <a:schemeClr val="tx1">
                    <a:lumMod val="50000"/>
                    <a:lumOff val="50000"/>
                  </a:schemeClr>
                </a:solidFill>
                <a:effectLst/>
                <a:latin typeface="+mn-lt"/>
                <a:ea typeface="+mn-ea"/>
                <a:cs typeface="+mn-cs"/>
              </a:rPr>
              <a:t> + </a:t>
            </a:r>
            <a:r>
              <a:rPr lang="nl-BE" sz="1200" b="0" i="0" u="none" kern="1200" dirty="0" err="1">
                <a:solidFill>
                  <a:schemeClr val="tx1">
                    <a:lumMod val="50000"/>
                    <a:lumOff val="50000"/>
                  </a:schemeClr>
                </a:solidFill>
                <a:effectLst/>
                <a:latin typeface="+mn-lt"/>
                <a:ea typeface="+mn-ea"/>
                <a:cs typeface="+mn-cs"/>
              </a:rPr>
              <a:t>tso</a:t>
            </a:r>
            <a:r>
              <a:rPr lang="nl-BE" sz="1200" b="0" i="0" u="none" kern="1200" baseline="0" dirty="0">
                <a:solidFill>
                  <a:schemeClr val="tx1">
                    <a:lumMod val="50000"/>
                    <a:lumOff val="50000"/>
                  </a:schemeClr>
                </a:solidFill>
                <a:effectLst/>
                <a:latin typeface="+mn-lt"/>
                <a:ea typeface="+mn-ea"/>
                <a:cs typeface="+mn-cs"/>
              </a:rPr>
              <a:t>/</a:t>
            </a:r>
            <a:r>
              <a:rPr lang="nl-BE" sz="1200" b="0" i="0" u="none" kern="1200" dirty="0">
                <a:solidFill>
                  <a:schemeClr val="tx1">
                    <a:lumMod val="50000"/>
                    <a:lumOff val="50000"/>
                  </a:schemeClr>
                </a:solidFill>
                <a:effectLst/>
                <a:latin typeface="+mn-lt"/>
                <a:ea typeface="+mn-ea"/>
                <a:cs typeface="+mn-cs"/>
              </a:rPr>
              <a:t>kso die </a:t>
            </a:r>
            <a:r>
              <a:rPr lang="nl-BE" sz="1200" b="0" i="0" u="none" kern="1200" baseline="0" dirty="0">
                <a:solidFill>
                  <a:schemeClr val="tx1">
                    <a:lumMod val="50000"/>
                    <a:lumOff val="50000"/>
                  </a:schemeClr>
                </a:solidFill>
                <a:effectLst/>
                <a:latin typeface="+mn-lt"/>
                <a:ea typeface="+mn-ea"/>
                <a:cs typeface="+mn-cs"/>
              </a:rPr>
              <a:t>eerder bedoeld zijn om verder te studeren)</a:t>
            </a:r>
            <a:endParaRPr lang="nl-BE" sz="1200" b="0" i="0" u="none" kern="1200" dirty="0">
              <a:solidFill>
                <a:schemeClr val="tx1">
                  <a:lumMod val="50000"/>
                  <a:lumOff val="50000"/>
                </a:schemeClr>
              </a:solidFill>
              <a:effectLst/>
              <a:latin typeface="+mn-lt"/>
              <a:ea typeface="+mn-ea"/>
              <a:cs typeface="+mn-cs"/>
            </a:endParaRPr>
          </a:p>
          <a:p>
            <a:pPr marL="171450" indent="-171450">
              <a:buFontTx/>
              <a:buChar char="-"/>
            </a:pPr>
            <a:r>
              <a:rPr lang="nl-BE" sz="1200" b="0" i="0" u="none" kern="1200" dirty="0">
                <a:solidFill>
                  <a:schemeClr val="tx1">
                    <a:lumMod val="50000"/>
                    <a:lumOff val="50000"/>
                  </a:schemeClr>
                </a:solidFill>
                <a:effectLst/>
                <a:latin typeface="+mn-lt"/>
                <a:ea typeface="+mn-ea"/>
                <a:cs typeface="+mn-cs"/>
              </a:rPr>
              <a:t>Dubbel = doorstromen</a:t>
            </a:r>
            <a:r>
              <a:rPr lang="nl-BE" sz="1200" b="0" i="0" u="none" kern="1200" baseline="0" dirty="0">
                <a:solidFill>
                  <a:schemeClr val="tx1">
                    <a:lumMod val="50000"/>
                    <a:lumOff val="50000"/>
                  </a:schemeClr>
                </a:solidFill>
                <a:effectLst/>
                <a:latin typeface="+mn-lt"/>
                <a:ea typeface="+mn-ea"/>
                <a:cs typeface="+mn-cs"/>
              </a:rPr>
              <a:t> naar hoger onderwijs of gaan werken (kso/</a:t>
            </a:r>
            <a:r>
              <a:rPr lang="nl-BE" sz="1200" b="0" i="0" u="none" kern="1200" baseline="0" dirty="0" err="1">
                <a:solidFill>
                  <a:schemeClr val="tx1">
                    <a:lumMod val="50000"/>
                    <a:lumOff val="50000"/>
                  </a:schemeClr>
                </a:solidFill>
                <a:effectLst/>
                <a:latin typeface="+mn-lt"/>
                <a:ea typeface="+mn-ea"/>
                <a:cs typeface="+mn-cs"/>
              </a:rPr>
              <a:t>tso</a:t>
            </a:r>
            <a:r>
              <a:rPr lang="nl-BE" sz="1200" b="0" i="0" u="none" kern="1200" baseline="0" dirty="0">
                <a:solidFill>
                  <a:schemeClr val="tx1">
                    <a:lumMod val="50000"/>
                    <a:lumOff val="50000"/>
                  </a:schemeClr>
                </a:solidFill>
                <a:effectLst/>
                <a:latin typeface="+mn-lt"/>
                <a:ea typeface="+mn-ea"/>
                <a:cs typeface="+mn-cs"/>
              </a:rPr>
              <a:t>)</a:t>
            </a:r>
            <a:endParaRPr lang="nl-BE" sz="1200" b="0" i="0" u="none" kern="1200" dirty="0">
              <a:solidFill>
                <a:schemeClr val="tx1">
                  <a:lumMod val="50000"/>
                  <a:lumOff val="50000"/>
                </a:schemeClr>
              </a:solidFill>
              <a:effectLst/>
              <a:latin typeface="+mn-lt"/>
              <a:ea typeface="+mn-ea"/>
              <a:cs typeface="+mn-cs"/>
            </a:endParaRPr>
          </a:p>
          <a:p>
            <a:pPr marL="171450" indent="-171450">
              <a:buFontTx/>
              <a:buChar char="-"/>
            </a:pPr>
            <a:r>
              <a:rPr lang="nl-BE" sz="1200" b="0" i="0" u="none" kern="1200" dirty="0">
                <a:solidFill>
                  <a:schemeClr val="tx1">
                    <a:lumMod val="50000"/>
                    <a:lumOff val="50000"/>
                  </a:schemeClr>
                </a:solidFill>
                <a:effectLst/>
                <a:latin typeface="+mn-lt"/>
                <a:ea typeface="+mn-ea"/>
                <a:cs typeface="+mn-cs"/>
              </a:rPr>
              <a:t>Arbeidsmarkt = doorstromen naar de arbeidsmarkt (</a:t>
            </a:r>
            <a:r>
              <a:rPr lang="nl-BE" sz="1200" b="0" i="0" u="none" kern="1200" dirty="0" err="1">
                <a:solidFill>
                  <a:schemeClr val="tx1">
                    <a:lumMod val="50000"/>
                    <a:lumOff val="50000"/>
                  </a:schemeClr>
                </a:solidFill>
                <a:effectLst/>
                <a:latin typeface="+mn-lt"/>
                <a:ea typeface="+mn-ea"/>
                <a:cs typeface="+mn-cs"/>
              </a:rPr>
              <a:t>bso</a:t>
            </a:r>
            <a:r>
              <a:rPr lang="nl-BE" sz="1200" b="0" i="0" u="none" kern="1200" dirty="0">
                <a:solidFill>
                  <a:schemeClr val="tx1">
                    <a:lumMod val="50000"/>
                    <a:lumOff val="50000"/>
                  </a:schemeClr>
                </a:solidFill>
                <a:effectLst/>
                <a:latin typeface="+mn-lt"/>
                <a:ea typeface="+mn-ea"/>
                <a:cs typeface="+mn-cs"/>
              </a:rPr>
              <a:t>)</a:t>
            </a:r>
          </a:p>
          <a:p>
            <a:endParaRPr lang="nl-BE" sz="1200" b="0" i="0" u="none" kern="1200" dirty="0">
              <a:solidFill>
                <a:schemeClr val="tx1">
                  <a:lumMod val="50000"/>
                  <a:lumOff val="50000"/>
                </a:schemeClr>
              </a:solidFill>
              <a:effectLst/>
              <a:latin typeface="+mn-lt"/>
              <a:ea typeface="+mn-ea"/>
              <a:cs typeface="+mn-cs"/>
            </a:endParaRPr>
          </a:p>
          <a:p>
            <a:r>
              <a:rPr lang="nl-BE" sz="1200" b="0" i="0" u="none" kern="1200" dirty="0">
                <a:solidFill>
                  <a:schemeClr val="tx1">
                    <a:lumMod val="50000"/>
                    <a:lumOff val="50000"/>
                  </a:schemeClr>
                </a:solidFill>
                <a:effectLst/>
                <a:latin typeface="+mn-lt"/>
                <a:ea typeface="+mn-ea"/>
                <a:cs typeface="+mn-cs"/>
              </a:rPr>
              <a:t>In de tweede graad wordt het studieaanbod rationeler en transparanter. Er liggen zoveel mogelijk verschillende opties voor de leerlingen open naar de derde graad toe.</a:t>
            </a:r>
          </a:p>
          <a:p>
            <a:endParaRPr lang="nl-BE" sz="1200" b="0" i="0" u="none" kern="1200" dirty="0">
              <a:solidFill>
                <a:schemeClr val="tx1">
                  <a:lumMod val="50000"/>
                  <a:lumOff val="50000"/>
                </a:schemeClr>
              </a:solidFill>
              <a:effectLst/>
              <a:latin typeface="+mn-lt"/>
              <a:ea typeface="+mn-ea"/>
              <a:cs typeface="+mn-cs"/>
            </a:endParaRPr>
          </a:p>
          <a:p>
            <a:r>
              <a:rPr lang="nl-BE" sz="1200" b="0" i="0" u="none" kern="1200" dirty="0">
                <a:solidFill>
                  <a:schemeClr val="tx1">
                    <a:lumMod val="50000"/>
                    <a:lumOff val="50000"/>
                  </a:schemeClr>
                </a:solidFill>
                <a:effectLst/>
                <a:latin typeface="+mn-lt"/>
                <a:ea typeface="+mn-ea"/>
                <a:cs typeface="+mn-cs"/>
              </a:rPr>
              <a:t>In de derde graad worden de studierichtingen scherper geprofileerd en inhoudelijk verfijnd.</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24</a:t>
            </a:fld>
            <a:endParaRPr lang="nl-BE"/>
          </a:p>
        </p:txBody>
      </p:sp>
    </p:spTree>
    <p:extLst>
      <p:ext uri="{BB962C8B-B14F-4D97-AF65-F5344CB8AC3E}">
        <p14:creationId xmlns:p14="http://schemas.microsoft.com/office/powerpoint/2010/main" val="2658987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Zoals je in het schema kan zien,</a:t>
            </a:r>
            <a:r>
              <a:rPr lang="nl-BE" baseline="0" dirty="0"/>
              <a:t> zijn er ook richtingen in TSO/KSO die onder finaliteit doorstroom staan. Het gaat hierbij om wetenschappelijke richtingen die vooral voorbereiden op het verder studeren. </a:t>
            </a:r>
            <a:r>
              <a:rPr lang="nl-BE" baseline="0" dirty="0" err="1"/>
              <a:t>Vb</a:t>
            </a:r>
            <a:r>
              <a:rPr lang="nl-BE" baseline="0" dirty="0"/>
              <a:t>: Biotechnische wetenschappen.</a:t>
            </a:r>
          </a:p>
          <a:p>
            <a:endParaRPr lang="nl-BE" baseline="0" dirty="0"/>
          </a:p>
          <a:p>
            <a:r>
              <a:rPr lang="nl-BE" baseline="0" dirty="0"/>
              <a:t>De TSO richting Biotechniek daarentegen is meer gefocust op de techniek en dus het praktische. Leerlingen hebben na het volgen van deze opleiding de keuze om verder te studeren, maar ze hebben ook al wat vaardigheden ontwikkeld om zich hierna op de arbeidsmarkt te begeven.</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25</a:t>
            </a:fld>
            <a:endParaRPr lang="nl-BE"/>
          </a:p>
        </p:txBody>
      </p:sp>
    </p:spTree>
    <p:extLst>
      <p:ext uri="{BB962C8B-B14F-4D97-AF65-F5344CB8AC3E}">
        <p14:creationId xmlns:p14="http://schemas.microsoft.com/office/powerpoint/2010/main" val="2742936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28</a:t>
            </a:fld>
            <a:endParaRPr lang="nl-BE"/>
          </a:p>
        </p:txBody>
      </p:sp>
    </p:spTree>
    <p:extLst>
      <p:ext uri="{BB962C8B-B14F-4D97-AF65-F5344CB8AC3E}">
        <p14:creationId xmlns:p14="http://schemas.microsoft.com/office/powerpoint/2010/main" val="1574159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Domeinschool</a:t>
            </a:r>
            <a:r>
              <a:rPr lang="nl-BE" baseline="0" dirty="0"/>
              <a:t> = 2</a:t>
            </a:r>
            <a:r>
              <a:rPr lang="nl-BE" baseline="30000" dirty="0"/>
              <a:t>e</a:t>
            </a:r>
            <a:r>
              <a:rPr lang="nl-BE" baseline="0" dirty="0"/>
              <a:t> en 3</a:t>
            </a:r>
            <a:r>
              <a:rPr lang="nl-BE" baseline="30000" dirty="0"/>
              <a:t>e</a:t>
            </a:r>
            <a:r>
              <a:rPr lang="nl-BE" baseline="0" dirty="0"/>
              <a:t> graad in minstens 1 studiedomein in ELKE finaliteit</a:t>
            </a:r>
          </a:p>
          <a:p>
            <a:endParaRPr lang="nl-BE" baseline="0" dirty="0"/>
          </a:p>
          <a:p>
            <a:r>
              <a:rPr lang="nl-BE" u="sng" baseline="0" dirty="0"/>
              <a:t>Voorbeeld:</a:t>
            </a:r>
          </a:p>
          <a:p>
            <a:pPr marL="171450" indent="-171450">
              <a:buFontTx/>
              <a:buChar char="-"/>
            </a:pPr>
            <a:r>
              <a:rPr lang="nl-BE" baseline="0" dirty="0"/>
              <a:t>Doorstroom (ASO): Economie-Moderne Talen</a:t>
            </a:r>
          </a:p>
          <a:p>
            <a:pPr marL="171450" indent="-171450">
              <a:buFontTx/>
              <a:buChar char="-"/>
            </a:pPr>
            <a:r>
              <a:rPr lang="nl-BE" baseline="0" dirty="0"/>
              <a:t>Dubbel D/A (KSO/TSO): Handel</a:t>
            </a:r>
          </a:p>
          <a:p>
            <a:pPr marL="171450" indent="-171450">
              <a:buFontTx/>
              <a:buChar char="-"/>
            </a:pPr>
            <a:r>
              <a:rPr lang="nl-BE" baseline="0" dirty="0"/>
              <a:t>Arbeidsmarkt (BSO): Kantoor</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29</a:t>
            </a:fld>
            <a:endParaRPr lang="nl-BE"/>
          </a:p>
        </p:txBody>
      </p:sp>
    </p:spTree>
    <p:extLst>
      <p:ext uri="{BB962C8B-B14F-4D97-AF65-F5344CB8AC3E}">
        <p14:creationId xmlns:p14="http://schemas.microsoft.com/office/powerpoint/2010/main" val="2623333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Campusschool</a:t>
            </a:r>
            <a:r>
              <a:rPr lang="nl-BE" baseline="0" dirty="0"/>
              <a:t> = t</a:t>
            </a:r>
            <a:r>
              <a:rPr lang="nl-BE" dirty="0"/>
              <a:t>enminste 2 domeinen,</a:t>
            </a:r>
            <a:r>
              <a:rPr lang="nl-BE" baseline="0" dirty="0"/>
              <a:t> minstens 1 studierichting in ELKE finaliteit</a:t>
            </a:r>
          </a:p>
          <a:p>
            <a:endParaRPr lang="nl-BE" baseline="0" dirty="0"/>
          </a:p>
          <a:p>
            <a:r>
              <a:rPr lang="nl-BE" b="0" i="0" u="sng" baseline="0" dirty="0"/>
              <a:t>Voorbeeld:</a:t>
            </a:r>
          </a:p>
          <a:p>
            <a:r>
              <a:rPr lang="nl-BE" baseline="0" dirty="0"/>
              <a:t>Economie en Organisatie </a:t>
            </a:r>
          </a:p>
          <a:p>
            <a:pPr marL="171450" indent="-171450">
              <a:buFontTx/>
              <a:buChar char="-"/>
            </a:pPr>
            <a:r>
              <a:rPr lang="nl-BE" baseline="0" dirty="0"/>
              <a:t>Doorstroom (ASO): Economie-Moderne Talen</a:t>
            </a:r>
          </a:p>
          <a:p>
            <a:pPr marL="171450" indent="-171450">
              <a:buFontTx/>
              <a:buChar char="-"/>
            </a:pPr>
            <a:r>
              <a:rPr lang="nl-BE" baseline="0" dirty="0"/>
              <a:t>Dubbel D/A (KSO/TSO): Handel</a:t>
            </a:r>
          </a:p>
          <a:p>
            <a:pPr marL="171450" indent="-171450">
              <a:buFontTx/>
              <a:buChar char="-"/>
            </a:pPr>
            <a:r>
              <a:rPr lang="nl-BE" baseline="0" dirty="0"/>
              <a:t>Arbeidsmarkt (BSO): Kantoor</a:t>
            </a:r>
          </a:p>
          <a:p>
            <a:pPr marL="171450" indent="-171450">
              <a:buFontTx/>
              <a:buChar char="-"/>
            </a:pPr>
            <a:endParaRPr lang="nl-BE" baseline="0" dirty="0"/>
          </a:p>
          <a:p>
            <a:pPr marL="0" indent="0">
              <a:buFontTx/>
              <a:buNone/>
            </a:pPr>
            <a:r>
              <a:rPr lang="nl-BE" baseline="0" dirty="0"/>
              <a:t>Maatschappij en welzijn:</a:t>
            </a:r>
          </a:p>
          <a:p>
            <a:pPr marL="171450" indent="-171450">
              <a:buFontTx/>
              <a:buChar char="-"/>
            </a:pPr>
            <a:r>
              <a:rPr lang="nl-BE" baseline="0" dirty="0"/>
              <a:t>Doorstroom (ASO): Humane wetenschappen</a:t>
            </a:r>
          </a:p>
          <a:p>
            <a:pPr marL="171450" indent="-171450">
              <a:buFontTx/>
              <a:buChar char="-"/>
            </a:pPr>
            <a:r>
              <a:rPr lang="nl-BE" baseline="0" dirty="0"/>
              <a:t>Dubbel D/A (KSO/TSO): Maatschappij en welzijnswetenschappen (vroegere STW)</a:t>
            </a:r>
          </a:p>
          <a:p>
            <a:pPr marL="171450" indent="-171450">
              <a:buFontTx/>
              <a:buChar char="-"/>
            </a:pPr>
            <a:r>
              <a:rPr lang="nl-BE" baseline="0" dirty="0"/>
              <a:t>Arbeidsmarkt (BSO):  Zorg en welzijn (vroegere verzorging)</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30</a:t>
            </a:fld>
            <a:endParaRPr lang="nl-BE"/>
          </a:p>
        </p:txBody>
      </p:sp>
    </p:spTree>
    <p:extLst>
      <p:ext uri="{BB962C8B-B14F-4D97-AF65-F5344CB8AC3E}">
        <p14:creationId xmlns:p14="http://schemas.microsoft.com/office/powerpoint/2010/main" val="3296905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Verticale</a:t>
            </a:r>
            <a:r>
              <a:rPr lang="nl-BE" baseline="0" dirty="0"/>
              <a:t> school = school die studierichtingen binnen eenzelfde finaliteit biedt in zowel 2</a:t>
            </a:r>
            <a:r>
              <a:rPr lang="nl-BE" baseline="30000" dirty="0"/>
              <a:t>e</a:t>
            </a:r>
            <a:r>
              <a:rPr lang="nl-BE" baseline="0" dirty="0"/>
              <a:t> als 3</a:t>
            </a:r>
            <a:r>
              <a:rPr lang="nl-BE" baseline="30000" dirty="0"/>
              <a:t>e</a:t>
            </a:r>
            <a:r>
              <a:rPr lang="nl-BE" baseline="0" dirty="0"/>
              <a:t> graad. </a:t>
            </a:r>
          </a:p>
          <a:p>
            <a:endParaRPr lang="nl-BE" baseline="0" dirty="0"/>
          </a:p>
          <a:p>
            <a:r>
              <a:rPr lang="nl-BE" u="sng" baseline="0" dirty="0"/>
              <a:t>Voorbeelden</a:t>
            </a:r>
          </a:p>
          <a:p>
            <a:pPr marL="0" indent="0">
              <a:buNone/>
            </a:pPr>
            <a:r>
              <a:rPr lang="nl-BE" baseline="0" dirty="0"/>
              <a:t>1) Economie en organisatie – Toerisme</a:t>
            </a:r>
          </a:p>
          <a:p>
            <a:pPr marL="0" indent="0">
              <a:buNone/>
            </a:pPr>
            <a:r>
              <a:rPr lang="nl-BE" baseline="0" dirty="0"/>
              <a:t>2) Kunst en creatie – Fotografie</a:t>
            </a:r>
          </a:p>
          <a:p>
            <a:pPr marL="0" indent="0">
              <a:buNone/>
            </a:pPr>
            <a:r>
              <a:rPr lang="nl-BE" baseline="0" dirty="0"/>
              <a:t>3) Voeding en horeca – Bakkerijtechnieken </a:t>
            </a:r>
          </a:p>
          <a:p>
            <a:endParaRPr lang="nl-BE" baseline="0" dirty="0"/>
          </a:p>
          <a:p>
            <a:r>
              <a:rPr lang="nl-BE" u="sng" baseline="0" dirty="0"/>
              <a:t>Voorbeelden van scholen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l-BE" baseline="0" dirty="0"/>
              <a:t>Doorstroom = </a:t>
            </a:r>
            <a:r>
              <a:rPr lang="nl-BE" baseline="0" dirty="0" err="1"/>
              <a:t>Mabo</a:t>
            </a:r>
            <a:r>
              <a:rPr lang="nl-BE" baseline="0" dirty="0"/>
              <a:t>, St Jan, ….</a:t>
            </a:r>
          </a:p>
          <a:p>
            <a:pPr marL="228600" indent="-228600">
              <a:buAutoNum type="arabicParenR"/>
            </a:pPr>
            <a:r>
              <a:rPr lang="nl-BE" baseline="0" dirty="0"/>
              <a:t>Dubbele finaliteit = St Lucas</a:t>
            </a:r>
          </a:p>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31</a:t>
            </a:fld>
            <a:endParaRPr lang="nl-BE"/>
          </a:p>
        </p:txBody>
      </p:sp>
    </p:spTree>
    <p:extLst>
      <p:ext uri="{BB962C8B-B14F-4D97-AF65-F5344CB8AC3E}">
        <p14:creationId xmlns:p14="http://schemas.microsoft.com/office/powerpoint/2010/main" val="341236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32</a:t>
            </a:fld>
            <a:endParaRPr lang="nl-BE"/>
          </a:p>
        </p:txBody>
      </p:sp>
    </p:spTree>
    <p:extLst>
      <p:ext uri="{BB962C8B-B14F-4D97-AF65-F5344CB8AC3E}">
        <p14:creationId xmlns:p14="http://schemas.microsoft.com/office/powerpoint/2010/main" val="61288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BE" altLang="nl-BE" dirty="0">
                <a:latin typeface="Arial" panose="020B0604020202020204" pitchFamily="34" charset="0"/>
              </a:rPr>
              <a:t>De overstap naar het secundair onderwijs is een grote stap die bij ouders vaak voor heel wat </a:t>
            </a:r>
            <a:r>
              <a:rPr lang="nl-BE" altLang="nl-BE" b="1" dirty="0">
                <a:latin typeface="Arial" panose="020B0604020202020204" pitchFamily="34" charset="0"/>
              </a:rPr>
              <a:t>ongerustheid en zorgen </a:t>
            </a:r>
            <a:r>
              <a:rPr lang="nl-BE" altLang="nl-BE" dirty="0">
                <a:latin typeface="Arial" panose="020B0604020202020204" pitchFamily="34" charset="0"/>
              </a:rPr>
              <a:t>zorgt, maar over het algemeen verloopt de overgang vrij vlot. Er is natuurlijk wel een </a:t>
            </a:r>
            <a:r>
              <a:rPr lang="nl-BE" altLang="nl-BE" b="1" dirty="0">
                <a:latin typeface="Arial" panose="020B0604020202020204" pitchFamily="34" charset="0"/>
              </a:rPr>
              <a:t>aanpassingsperiode</a:t>
            </a:r>
            <a:r>
              <a:rPr lang="nl-BE" altLang="nl-BE" dirty="0">
                <a:latin typeface="Arial" panose="020B0604020202020204" pitchFamily="34" charset="0"/>
              </a:rPr>
              <a:t> nodig want er zijn een heel aantal dingen die </a:t>
            </a:r>
            <a:r>
              <a:rPr lang="nl-BE" altLang="nl-BE" b="1" dirty="0">
                <a:latin typeface="Arial" panose="020B0604020202020204" pitchFamily="34" charset="0"/>
              </a:rPr>
              <a:t>veranderen:</a:t>
            </a:r>
          </a:p>
          <a:p>
            <a:pPr eaLnBrk="1" hangingPunct="1">
              <a:buFontTx/>
              <a:buChar char="-"/>
            </a:pPr>
            <a:r>
              <a:rPr lang="nl-BE" altLang="nl-BE" dirty="0">
                <a:latin typeface="Arial" panose="020B0604020202020204" pitchFamily="34" charset="0"/>
              </a:rPr>
              <a:t>Nieuwe vakken</a:t>
            </a:r>
          </a:p>
          <a:p>
            <a:pPr eaLnBrk="1" hangingPunct="1">
              <a:buFontTx/>
              <a:buChar char="-"/>
            </a:pPr>
            <a:r>
              <a:rPr lang="nl-BE" altLang="nl-BE" dirty="0">
                <a:latin typeface="Arial" panose="020B0604020202020204" pitchFamily="34" charset="0"/>
              </a:rPr>
              <a:t>Leren </a:t>
            </a:r>
            <a:r>
              <a:rPr lang="nl-BE" altLang="nl-BE" dirty="0" err="1">
                <a:latin typeface="Arial" panose="020B0604020202020204" pitchFamily="34" charset="0"/>
              </a:rPr>
              <a:t>leren</a:t>
            </a:r>
            <a:r>
              <a:rPr lang="nl-BE" altLang="nl-BE" dirty="0">
                <a:latin typeface="Arial" panose="020B0604020202020204" pitchFamily="34" charset="0"/>
              </a:rPr>
              <a:t>, plannen en organiseren</a:t>
            </a:r>
          </a:p>
          <a:p>
            <a:pPr eaLnBrk="1" hangingPunct="1">
              <a:buFontTx/>
              <a:buChar char="-"/>
            </a:pPr>
            <a:r>
              <a:rPr lang="nl-BE" altLang="nl-BE" dirty="0">
                <a:latin typeface="Arial" panose="020B0604020202020204" pitchFamily="34" charset="0"/>
              </a:rPr>
              <a:t>Nieuwe vrienden, terug de jongsten</a:t>
            </a:r>
          </a:p>
          <a:p>
            <a:pPr eaLnBrk="1" hangingPunct="1">
              <a:buFontTx/>
              <a:buChar char="-"/>
            </a:pPr>
            <a:r>
              <a:rPr lang="nl-BE" altLang="nl-BE" dirty="0">
                <a:latin typeface="Arial" panose="020B0604020202020204" pitchFamily="34" charset="0"/>
              </a:rPr>
              <a:t>Nieuwe leerkracht; elk uur </a:t>
            </a:r>
            <a:r>
              <a:rPr lang="nl-BE" altLang="nl-BE" dirty="0" err="1">
                <a:latin typeface="Arial" panose="020B0604020202020204" pitchFamily="34" charset="0"/>
              </a:rPr>
              <a:t>iem</a:t>
            </a:r>
            <a:r>
              <a:rPr lang="nl-BE" altLang="nl-BE" dirty="0">
                <a:latin typeface="Arial" panose="020B0604020202020204" pitchFamily="34" charset="0"/>
              </a:rPr>
              <a:t> anders</a:t>
            </a:r>
          </a:p>
          <a:p>
            <a:pPr eaLnBrk="1" hangingPunct="1">
              <a:buFontTx/>
              <a:buChar char="-"/>
            </a:pPr>
            <a:endParaRPr lang="nl-BE" altLang="nl-BE" dirty="0">
              <a:latin typeface="Arial" panose="020B0604020202020204" pitchFamily="34" charset="0"/>
            </a:endParaRPr>
          </a:p>
          <a:p>
            <a:pPr eaLnBrk="1" hangingPunct="1">
              <a:buFontTx/>
              <a:buChar char="-"/>
            </a:pPr>
            <a:r>
              <a:rPr lang="nl-BE" altLang="nl-BE" dirty="0">
                <a:latin typeface="Arial" panose="020B0604020202020204" pitchFamily="34" charset="0"/>
              </a:rPr>
              <a:t>Belangrijke stap: enige </a:t>
            </a:r>
            <a:r>
              <a:rPr lang="nl-BE" altLang="nl-BE" b="1" dirty="0">
                <a:latin typeface="Arial" panose="020B0604020202020204" pitchFamily="34" charset="0"/>
              </a:rPr>
              <a:t>voorbereiding v</a:t>
            </a:r>
            <a:r>
              <a:rPr lang="nl-BE" altLang="nl-BE" dirty="0">
                <a:latin typeface="Arial" panose="020B0604020202020204" pitchFamily="34" charset="0"/>
              </a:rPr>
              <a:t>ereist: keuze PROCES</a:t>
            </a:r>
          </a:p>
          <a:p>
            <a:pPr eaLnBrk="1" hangingPunct="1">
              <a:buFontTx/>
              <a:buChar char="-"/>
            </a:pPr>
            <a:r>
              <a:rPr lang="nl-BE" altLang="nl-BE" dirty="0">
                <a:latin typeface="Arial" panose="020B0604020202020204" pitchFamily="34" charset="0"/>
              </a:rPr>
              <a:t> uitleg voor de ouders</a:t>
            </a:r>
          </a:p>
          <a:p>
            <a:pPr eaLnBrk="1" hangingPunct="1">
              <a:buFontTx/>
              <a:buChar char="-"/>
            </a:pPr>
            <a:r>
              <a:rPr lang="nl-BE" altLang="nl-BE" dirty="0">
                <a:latin typeface="Arial" panose="020B0604020202020204" pitchFamily="34" charset="0"/>
              </a:rPr>
              <a:t> </a:t>
            </a:r>
            <a:r>
              <a:rPr lang="nl-BE" altLang="nl-BE" dirty="0" err="1">
                <a:latin typeface="Arial" panose="020B0604020202020204" pitchFamily="34" charset="0"/>
              </a:rPr>
              <a:t>Uitl</a:t>
            </a:r>
            <a:r>
              <a:rPr lang="nl-BE" altLang="nl-BE" dirty="0">
                <a:latin typeface="Arial" panose="020B0604020202020204" pitchFamily="34" charset="0"/>
              </a:rPr>
              <a:t> eg in de klas</a:t>
            </a:r>
          </a:p>
          <a:p>
            <a:pPr eaLnBrk="1" hangingPunct="1">
              <a:buFontTx/>
              <a:buChar char="-"/>
            </a:pPr>
            <a:r>
              <a:rPr lang="nl-BE" altLang="nl-BE" dirty="0">
                <a:latin typeface="Arial" panose="020B0604020202020204" pitchFamily="34" charset="0"/>
              </a:rPr>
              <a:t> Schoolbezoek </a:t>
            </a:r>
          </a:p>
          <a:p>
            <a:pPr eaLnBrk="1" hangingPunct="1">
              <a:buFontTx/>
              <a:buChar char="-"/>
            </a:pPr>
            <a:endParaRPr lang="nl-BE" altLang="nl-BE" dirty="0">
              <a:latin typeface="Arial" panose="020B0604020202020204" pitchFamily="34" charset="0"/>
            </a:endParaRPr>
          </a:p>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1052396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D6F6B39-BB80-44F1-808A-943661B70692}" type="slidenum">
              <a:rPr kumimoji="0" lang="nl-NL" altLang="nl-BE" smtClean="0">
                <a:solidFill>
                  <a:srgbClr val="FF0000"/>
                </a:solidFill>
                <a:latin typeface="Times New Roman" panose="02020603050405020304" pitchFamily="18" charset="0"/>
              </a:rPr>
              <a:pPr>
                <a:spcBef>
                  <a:spcPct val="0"/>
                </a:spcBef>
              </a:pPr>
              <a:t>33</a:t>
            </a:fld>
            <a:endParaRPr kumimoji="0" lang="nl-NL" altLang="nl-BE">
              <a:solidFill>
                <a:srgbClr val="FF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nl-BE" altLang="nl-BE">
              <a:latin typeface="Arial" panose="020B0604020202020204" pitchFamily="34" charset="0"/>
            </a:endParaRPr>
          </a:p>
        </p:txBody>
      </p:sp>
    </p:spTree>
    <p:extLst>
      <p:ext uri="{BB962C8B-B14F-4D97-AF65-F5344CB8AC3E}">
        <p14:creationId xmlns:p14="http://schemas.microsoft.com/office/powerpoint/2010/main" val="2528824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917E183-4212-4825-A31A-BB04F153ECF7}" type="slidenum">
              <a:rPr kumimoji="0" lang="nl-NL" altLang="nl-BE" smtClean="0">
                <a:solidFill>
                  <a:srgbClr val="FF0000"/>
                </a:solidFill>
                <a:latin typeface="Times New Roman" panose="02020603050405020304" pitchFamily="18" charset="0"/>
              </a:rPr>
              <a:pPr>
                <a:spcBef>
                  <a:spcPct val="0"/>
                </a:spcBef>
              </a:pPr>
              <a:t>34</a:t>
            </a:fld>
            <a:endParaRPr kumimoji="0" lang="nl-NL" altLang="nl-BE">
              <a:solidFill>
                <a:srgbClr val="FF0000"/>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nl-BE" altLang="nl-BE">
              <a:latin typeface="Arial" panose="020B0604020202020204" pitchFamily="34" charset="0"/>
            </a:endParaRPr>
          </a:p>
        </p:txBody>
      </p:sp>
    </p:spTree>
    <p:extLst>
      <p:ext uri="{BB962C8B-B14F-4D97-AF65-F5344CB8AC3E}">
        <p14:creationId xmlns:p14="http://schemas.microsoft.com/office/powerpoint/2010/main" val="3525164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03F01AE-7492-4F5F-971A-FFE25F0A5EE2}" type="slidenum">
              <a:rPr kumimoji="0" lang="nl-NL" altLang="nl-BE" smtClean="0">
                <a:solidFill>
                  <a:srgbClr val="FF0000"/>
                </a:solidFill>
                <a:latin typeface="Times New Roman" panose="02020603050405020304" pitchFamily="18" charset="0"/>
              </a:rPr>
              <a:pPr>
                <a:spcBef>
                  <a:spcPct val="0"/>
                </a:spcBef>
              </a:pPr>
              <a:t>37</a:t>
            </a:fld>
            <a:endParaRPr kumimoji="0" lang="nl-NL" altLang="nl-BE">
              <a:solidFill>
                <a:srgbClr val="FF0000"/>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nl-BE" altLang="nl-BE">
              <a:latin typeface="Arial" panose="020B0604020202020204" pitchFamily="34" charset="0"/>
            </a:endParaRPr>
          </a:p>
        </p:txBody>
      </p:sp>
    </p:spTree>
    <p:extLst>
      <p:ext uri="{BB962C8B-B14F-4D97-AF65-F5344CB8AC3E}">
        <p14:creationId xmlns:p14="http://schemas.microsoft.com/office/powerpoint/2010/main" val="1397948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38</a:t>
            </a:fld>
            <a:endParaRPr lang="nl-BE"/>
          </a:p>
        </p:txBody>
      </p:sp>
    </p:spTree>
    <p:extLst>
      <p:ext uri="{BB962C8B-B14F-4D97-AF65-F5344CB8AC3E}">
        <p14:creationId xmlns:p14="http://schemas.microsoft.com/office/powerpoint/2010/main" val="746940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42</a:t>
            </a:fld>
            <a:endParaRPr lang="nl-BE"/>
          </a:p>
        </p:txBody>
      </p:sp>
    </p:spTree>
    <p:extLst>
      <p:ext uri="{BB962C8B-B14F-4D97-AF65-F5344CB8AC3E}">
        <p14:creationId xmlns:p14="http://schemas.microsoft.com/office/powerpoint/2010/main" val="68866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3</a:t>
            </a:fld>
            <a:endParaRPr lang="nl-BE"/>
          </a:p>
        </p:txBody>
      </p:sp>
    </p:spTree>
    <p:extLst>
      <p:ext uri="{BB962C8B-B14F-4D97-AF65-F5344CB8AC3E}">
        <p14:creationId xmlns:p14="http://schemas.microsoft.com/office/powerpoint/2010/main" val="303308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4</a:t>
            </a:fld>
            <a:endParaRPr lang="nl-BE"/>
          </a:p>
        </p:txBody>
      </p:sp>
    </p:spTree>
    <p:extLst>
      <p:ext uri="{BB962C8B-B14F-4D97-AF65-F5344CB8AC3E}">
        <p14:creationId xmlns:p14="http://schemas.microsoft.com/office/powerpoint/2010/main" val="237478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september</a:t>
            </a:r>
            <a:r>
              <a:rPr lang="nl-BE" baseline="0" dirty="0"/>
              <a:t> 2019 gaan de scholen in het 1</a:t>
            </a:r>
            <a:r>
              <a:rPr lang="nl-BE" baseline="30000" dirty="0"/>
              <a:t>e</a:t>
            </a:r>
            <a:r>
              <a:rPr lang="nl-BE" baseline="0" dirty="0"/>
              <a:t> leerjaar van de 1</a:t>
            </a:r>
            <a:r>
              <a:rPr lang="nl-BE" baseline="30000" dirty="0"/>
              <a:t>e</a:t>
            </a:r>
            <a:r>
              <a:rPr lang="nl-BE" baseline="0" dirty="0"/>
              <a:t> graad aan de slag met nieuwe einddoelen die bepalen wat leerlingen moeten kennen en kunnen. Naast leerkrachten werden ook leerlingen en ouders betrokken bij het opstellen van deze doelen.</a:t>
            </a:r>
          </a:p>
          <a:p>
            <a:endParaRPr lang="nl-BE" baseline="0" dirty="0"/>
          </a:p>
          <a:p>
            <a:r>
              <a:rPr lang="nl-BE" baseline="0" dirty="0"/>
              <a:t>De definitieve eindtermen werden vastgelegd door het Vlaams Parlement en zijn momenteel nog niet bekend. Deze eindtermen zijn doelen die de leerlingen moeten bereiken op het einde van de 1</a:t>
            </a:r>
            <a:r>
              <a:rPr lang="nl-BE" baseline="30000" dirty="0"/>
              <a:t>e</a:t>
            </a:r>
            <a:r>
              <a:rPr lang="nl-BE" baseline="0" dirty="0"/>
              <a:t> graad. Ze zijn voor alle scholen in Vlaanderen dezelfde. De wijze waarop ze aan die doelen werken, kunnen scholen zelf bepalen.</a:t>
            </a:r>
          </a:p>
          <a:p>
            <a:endParaRPr lang="nl-BE" baseline="0" dirty="0"/>
          </a:p>
          <a:p>
            <a:r>
              <a:rPr lang="nl-BE" b="1" baseline="0" dirty="0"/>
              <a:t>Zowel tussen scholen van eenzelfde onderwijsnet als van een verschillend net kunnen grote verschillen bestaan qua studieaanbod, begeleiding,… Omdat scholen meer dan ooit eigen accenten kunnen leggen, is het belangrijk om de concrete invulling van scholen te vergelijken.</a:t>
            </a:r>
          </a:p>
          <a:p>
            <a:r>
              <a:rPr lang="nl-BE" b="1" baseline="0" dirty="0"/>
              <a:t>Daarom zullen wij vandaag het theoretisch kader brengen. Hoe dit concreet wordt gerealiseerd, zal afhankelijk zijn van school te school. </a:t>
            </a:r>
          </a:p>
          <a:p>
            <a:endParaRPr lang="nl-BE"/>
          </a:p>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5</a:t>
            </a:fld>
            <a:endParaRPr lang="nl-BE"/>
          </a:p>
        </p:txBody>
      </p:sp>
    </p:spTree>
    <p:extLst>
      <p:ext uri="{BB962C8B-B14F-4D97-AF65-F5344CB8AC3E}">
        <p14:creationId xmlns:p14="http://schemas.microsoft.com/office/powerpoint/2010/main" val="321908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secundair onderwijs is</a:t>
            </a:r>
            <a:r>
              <a:rPr lang="nl-BE" baseline="0" dirty="0"/>
              <a:t> ingedeeld in 3 graden van minstens 2 leerjaren.</a:t>
            </a:r>
          </a:p>
          <a:p>
            <a:endParaRPr lang="nl-BE" dirty="0"/>
          </a:p>
          <a:p>
            <a:r>
              <a:rPr lang="nl-BE" dirty="0"/>
              <a:t>De 1</a:t>
            </a:r>
            <a:r>
              <a:rPr lang="nl-BE" baseline="30000" dirty="0"/>
              <a:t>e</a:t>
            </a:r>
            <a:r>
              <a:rPr lang="nl-BE" dirty="0"/>
              <a:t> graad bouwt verder op de kennis en vaardigheden die je</a:t>
            </a:r>
            <a:r>
              <a:rPr lang="nl-BE" baseline="0" dirty="0"/>
              <a:t> in het basisonderwijs hebt geleerd. Daarnaast willen ze je in de 1</a:t>
            </a:r>
            <a:r>
              <a:rPr lang="nl-BE" baseline="30000" dirty="0"/>
              <a:t>e</a:t>
            </a:r>
            <a:r>
              <a:rPr lang="nl-BE" baseline="0" dirty="0"/>
              <a:t> graad voorbereiden op een studiekeuze in de 2</a:t>
            </a:r>
            <a:r>
              <a:rPr lang="nl-BE" baseline="30000" dirty="0"/>
              <a:t>e</a:t>
            </a:r>
            <a:r>
              <a:rPr lang="nl-BE" baseline="0" dirty="0"/>
              <a:t> graad die past bij jouw interesses, mogelijkheden en talenten. </a:t>
            </a:r>
          </a:p>
          <a:p>
            <a:r>
              <a:rPr lang="nl-BE" baseline="0" dirty="0"/>
              <a:t>Een studierichting kies je vanaf het 3</a:t>
            </a:r>
            <a:r>
              <a:rPr lang="nl-BE" baseline="30000" dirty="0"/>
              <a:t>e</a:t>
            </a:r>
            <a:r>
              <a:rPr lang="nl-BE" baseline="0" dirty="0"/>
              <a:t> leerjaar. </a:t>
            </a:r>
          </a:p>
          <a:p>
            <a:endParaRPr lang="nl-BE" baseline="0" dirty="0"/>
          </a:p>
          <a:p>
            <a:r>
              <a:rPr lang="nl-BE" baseline="0" dirty="0"/>
              <a:t>Vanaf de 2</a:t>
            </a:r>
            <a:r>
              <a:rPr lang="nl-BE" baseline="30000" dirty="0"/>
              <a:t>e</a:t>
            </a:r>
            <a:r>
              <a:rPr lang="nl-BE" baseline="0" dirty="0"/>
              <a:t> graad zijn er studierichtingen, domeinen en </a:t>
            </a:r>
            <a:r>
              <a:rPr lang="nl-BE" baseline="0" dirty="0" err="1"/>
              <a:t>finaliteiten</a:t>
            </a: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6</a:t>
            </a:fld>
            <a:endParaRPr lang="nl-BE"/>
          </a:p>
        </p:txBody>
      </p:sp>
    </p:spTree>
    <p:extLst>
      <p:ext uri="{BB962C8B-B14F-4D97-AF65-F5344CB8AC3E}">
        <p14:creationId xmlns:p14="http://schemas.microsoft.com/office/powerpoint/2010/main" val="77736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Het getuigschrift basisonderwijs geeft toegang tot de A-stroom en niet meer tot de B-stroom. Leerlingen zonder getuigschrift moeten in de B-stroom starten. </a:t>
            </a:r>
          </a:p>
          <a:p>
            <a:endParaRPr lang="nl-B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dirty="0">
                <a:solidFill>
                  <a:schemeClr val="tx1"/>
                </a:solidFill>
                <a:latin typeface="+mn-lt"/>
                <a:ea typeface="+mn-ea"/>
                <a:cs typeface="+mn-cs"/>
              </a:rPr>
              <a:t>Vanaf 12 jaar kunnen leerlingen overstappen naar de B-stroom. Dit kunnen dus ook leerlingen van het 4</a:t>
            </a:r>
            <a:r>
              <a:rPr lang="nl-BE" sz="1200" b="0" i="0" u="none" strike="noStrike" kern="1200" baseline="30000" dirty="0">
                <a:solidFill>
                  <a:schemeClr val="tx1"/>
                </a:solidFill>
                <a:latin typeface="+mn-lt"/>
                <a:ea typeface="+mn-ea"/>
                <a:cs typeface="+mn-cs"/>
              </a:rPr>
              <a:t>e</a:t>
            </a:r>
            <a:r>
              <a:rPr lang="nl-BE" sz="1200" b="0" i="0" u="none" strike="noStrike" kern="1200" baseline="0" dirty="0">
                <a:solidFill>
                  <a:schemeClr val="tx1"/>
                </a:solidFill>
                <a:latin typeface="+mn-lt"/>
                <a:ea typeface="+mn-ea"/>
                <a:cs typeface="+mn-cs"/>
              </a:rPr>
              <a:t> of 5</a:t>
            </a:r>
            <a:r>
              <a:rPr lang="nl-BE" sz="1200" b="0" i="0" u="none" strike="noStrike" kern="1200" baseline="30000" dirty="0">
                <a:solidFill>
                  <a:schemeClr val="tx1"/>
                </a:solidFill>
                <a:latin typeface="+mn-lt"/>
                <a:ea typeface="+mn-ea"/>
                <a:cs typeface="+mn-cs"/>
              </a:rPr>
              <a:t>e</a:t>
            </a:r>
            <a:r>
              <a:rPr lang="nl-BE" sz="1200" b="0" i="0" u="none" strike="noStrike" kern="1200" baseline="0" dirty="0">
                <a:solidFill>
                  <a:schemeClr val="tx1"/>
                </a:solidFill>
                <a:latin typeface="+mn-lt"/>
                <a:ea typeface="+mn-ea"/>
                <a:cs typeface="+mn-cs"/>
              </a:rPr>
              <a:t> leerjaar zijn. </a:t>
            </a:r>
            <a:endParaRPr lang="nl-BE" dirty="0"/>
          </a:p>
        </p:txBody>
      </p:sp>
      <p:sp>
        <p:nvSpPr>
          <p:cNvPr id="20484" name="Tijdelijke aanduiding voor dianumm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969413D-4A0F-4ABE-944F-851E84AADB51}" type="slidenum">
              <a:rPr kumimoji="0" lang="nl-NL" altLang="nl-BE" smtClean="0">
                <a:solidFill>
                  <a:srgbClr val="FF0000"/>
                </a:solidFill>
                <a:latin typeface="Times New Roman" panose="02020603050405020304" pitchFamily="18" charset="0"/>
              </a:rPr>
              <a:pPr>
                <a:spcBef>
                  <a:spcPct val="0"/>
                </a:spcBef>
              </a:pPr>
              <a:t>7</a:t>
            </a:fld>
            <a:endParaRPr kumimoji="0" lang="nl-NL" altLang="nl-BE">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66900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Dubbel</a:t>
            </a:r>
            <a:r>
              <a:rPr lang="nl-BE" baseline="0" dirty="0"/>
              <a:t> = doorstroom of arbeidsmarkt</a:t>
            </a:r>
            <a:endParaRPr lang="nl-BE" dirty="0"/>
          </a:p>
          <a:p>
            <a:endParaRPr lang="nl-BE" dirty="0"/>
          </a:p>
          <a:p>
            <a:r>
              <a:rPr lang="nl-BE" dirty="0"/>
              <a:t>Vergelijking met vroeger:</a:t>
            </a:r>
          </a:p>
          <a:p>
            <a:r>
              <a:rPr lang="nl-BE" dirty="0"/>
              <a:t>1A</a:t>
            </a:r>
            <a:endParaRPr lang="nl-BE" baseline="0" dirty="0"/>
          </a:p>
          <a:p>
            <a:pPr marL="171450" indent="-171450">
              <a:buFontTx/>
              <a:buChar char="-"/>
            </a:pPr>
            <a:r>
              <a:rPr lang="nl-BE" baseline="0" dirty="0"/>
              <a:t>Finaliteit doorstroom = aso = met uiteindelijke doel om door te stromen naar hoger onderwijs</a:t>
            </a:r>
          </a:p>
          <a:p>
            <a:pPr marL="171450" indent="-171450">
              <a:buFontTx/>
              <a:buChar char="-"/>
            </a:pPr>
            <a:r>
              <a:rPr lang="nl-BE" baseline="0" dirty="0"/>
              <a:t>Finaliteit dubbel = kso, </a:t>
            </a:r>
            <a:r>
              <a:rPr lang="nl-BE" baseline="0" dirty="0" err="1"/>
              <a:t>tso</a:t>
            </a:r>
            <a:r>
              <a:rPr lang="nl-BE" baseline="0" dirty="0"/>
              <a:t> = met uiteindelijke doel om door te stromen naar hoger onderwijs of gaan werken</a:t>
            </a:r>
          </a:p>
          <a:p>
            <a:r>
              <a:rPr lang="nl-BE" baseline="0" dirty="0"/>
              <a:t>1B</a:t>
            </a:r>
          </a:p>
          <a:p>
            <a:pPr marL="171450" indent="-171450">
              <a:buFontTx/>
              <a:buChar char="-"/>
            </a:pPr>
            <a:r>
              <a:rPr lang="nl-BE" baseline="0" dirty="0"/>
              <a:t>Finaliteit arbeidsmarkt = </a:t>
            </a:r>
            <a:r>
              <a:rPr lang="nl-BE" baseline="0" dirty="0" err="1"/>
              <a:t>bso</a:t>
            </a:r>
            <a:r>
              <a:rPr lang="nl-BE" baseline="0" dirty="0"/>
              <a:t> = met uiteindelijke doel om te gaan werken na secundair onderwijs</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8</a:t>
            </a:fld>
            <a:endParaRPr lang="nl-BE"/>
          </a:p>
        </p:txBody>
      </p:sp>
    </p:spTree>
    <p:extLst>
      <p:ext uri="{BB962C8B-B14F-4D97-AF65-F5344CB8AC3E}">
        <p14:creationId xmlns:p14="http://schemas.microsoft.com/office/powerpoint/2010/main" val="2279144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ekstvak 1"/>
          <p:cNvSpPr txBox="1"/>
          <p:nvPr userDrawn="1"/>
        </p:nvSpPr>
        <p:spPr>
          <a:xfrm>
            <a:off x="3905018" y="5814265"/>
            <a:ext cx="4500500" cy="415498"/>
          </a:xfrm>
          <a:prstGeom prst="rect">
            <a:avLst/>
          </a:prstGeom>
          <a:noFill/>
        </p:spPr>
        <p:txBody>
          <a:bodyPr wrap="square" rtlCol="0">
            <a:spAutoFit/>
          </a:bodyPr>
          <a:lstStyle/>
          <a:p>
            <a:r>
              <a:rPr lang="nl-BE" sz="2100" dirty="0">
                <a:solidFill>
                  <a:srgbClr val="BEBD31"/>
                </a:solidFill>
                <a:latin typeface="+mn-lt"/>
              </a:rPr>
              <a:t>www.clbnbrussel.be</a:t>
            </a:r>
          </a:p>
        </p:txBody>
      </p:sp>
      <p:pic>
        <p:nvPicPr>
          <p:cNvPr id="205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5601" y="2256632"/>
            <a:ext cx="6938755" cy="1485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52503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heel(1)">
                                      <p:cBhvr>
                                        <p:cTn id="7"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l-BE"/>
              <a:t>November 2018</a:t>
            </a:r>
            <a:endParaRPr lang="nl-NL"/>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9616C3A3-9D28-4DB2-AE32-491C231A0099}" type="slidenum">
              <a:rPr lang="nl-NL"/>
              <a:pPr>
                <a:defRPr/>
              </a:pPr>
              <a:t>‹nr.›</a:t>
            </a:fld>
            <a:endParaRPr lang="nl-NL"/>
          </a:p>
        </p:txBody>
      </p:sp>
    </p:spTree>
    <p:extLst>
      <p:ext uri="{BB962C8B-B14F-4D97-AF65-F5344CB8AC3E}">
        <p14:creationId xmlns:p14="http://schemas.microsoft.com/office/powerpoint/2010/main" val="2067093135"/>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8" name="Rechthoek 7"/>
          <p:cNvSpPr/>
          <p:nvPr userDrawn="1"/>
        </p:nvSpPr>
        <p:spPr>
          <a:xfrm>
            <a:off x="2" y="6318021"/>
            <a:ext cx="12199799" cy="548680"/>
          </a:xfrm>
          <a:prstGeom prst="rect">
            <a:avLst/>
          </a:prstGeom>
          <a:solidFill>
            <a:srgbClr val="BEBD31"/>
          </a:solidFill>
          <a:ln>
            <a:solidFill>
              <a:srgbClr val="BE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 name="Titel 1"/>
          <p:cNvSpPr>
            <a:spLocks noGrp="1"/>
          </p:cNvSpPr>
          <p:nvPr>
            <p:ph type="ctrTitle"/>
          </p:nvPr>
        </p:nvSpPr>
        <p:spPr>
          <a:xfrm>
            <a:off x="936721" y="1958978"/>
            <a:ext cx="10363200" cy="1470025"/>
          </a:xfrm>
          <a:prstGeom prst="rect">
            <a:avLst/>
          </a:prstGeom>
        </p:spPr>
        <p:txBody>
          <a:bodyPr/>
          <a:lstStyle>
            <a:lvl1pPr>
              <a:defRPr baseline="0">
                <a:solidFill>
                  <a:schemeClr val="bg1">
                    <a:lumMod val="50000"/>
                  </a:schemeClr>
                </a:solidFill>
              </a:defRPr>
            </a:lvl1pPr>
          </a:lstStyle>
          <a:p>
            <a:r>
              <a:rPr lang="nl-NL"/>
              <a:t>Klik om de stijl te bewerken</a:t>
            </a:r>
            <a:endParaRPr lang="nl-BE" dirty="0"/>
          </a:p>
        </p:txBody>
      </p:sp>
      <p:sp>
        <p:nvSpPr>
          <p:cNvPr id="3" name="Ondertitel 2"/>
          <p:cNvSpPr>
            <a:spLocks noGrp="1"/>
          </p:cNvSpPr>
          <p:nvPr>
            <p:ph type="subTitle" idx="1"/>
          </p:nvPr>
        </p:nvSpPr>
        <p:spPr>
          <a:xfrm>
            <a:off x="1828367" y="3744035"/>
            <a:ext cx="8534400" cy="1752600"/>
          </a:xfrm>
          <a:prstGeom prst="rect">
            <a:avLst/>
          </a:prstGeom>
        </p:spPr>
        <p:txBody>
          <a:bodyPr/>
          <a:lstStyle>
            <a:lvl1pPr marL="0" indent="0" algn="ctr">
              <a:buNone/>
              <a:defRPr baseline="0">
                <a:solidFill>
                  <a:schemeClr val="bg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de ondertitelstijl van het model te bewerken</a:t>
            </a:r>
            <a:endParaRPr lang="nl-BE" dirty="0"/>
          </a:p>
        </p:txBody>
      </p:sp>
      <p:sp>
        <p:nvSpPr>
          <p:cNvPr id="4" name="Tijdelijke aanduiding voor datum 3"/>
          <p:cNvSpPr>
            <a:spLocks noGrp="1"/>
          </p:cNvSpPr>
          <p:nvPr>
            <p:ph type="dt" sz="half" idx="10"/>
          </p:nvPr>
        </p:nvSpPr>
        <p:spPr>
          <a:xfrm>
            <a:off x="215347" y="6440317"/>
            <a:ext cx="2844800" cy="365125"/>
          </a:xfrm>
          <a:prstGeom prst="rect">
            <a:avLst/>
          </a:prstGeom>
        </p:spPr>
        <p:txBody>
          <a:bodyPr/>
          <a:lstStyle>
            <a:lvl1pPr>
              <a:spcBef>
                <a:spcPts val="75"/>
              </a:spcBef>
              <a:defRPr sz="1050" baseline="0">
                <a:solidFill>
                  <a:schemeClr val="bg1"/>
                </a:solidFill>
                <a:latin typeface="+mj-lt"/>
              </a:defRPr>
            </a:lvl1pPr>
          </a:lstStyle>
          <a:p>
            <a:r>
              <a:rPr lang="nl-BE"/>
              <a:t>November 2018</a:t>
            </a:r>
            <a:endParaRPr lang="nl-BE" dirty="0"/>
          </a:p>
        </p:txBody>
      </p:sp>
      <p:sp>
        <p:nvSpPr>
          <p:cNvPr id="6" name="Tekstvak 5"/>
          <p:cNvSpPr txBox="1"/>
          <p:nvPr userDrawn="1"/>
        </p:nvSpPr>
        <p:spPr>
          <a:xfrm>
            <a:off x="6936096" y="6438473"/>
            <a:ext cx="5255905" cy="253916"/>
          </a:xfrm>
          <a:prstGeom prst="rect">
            <a:avLst/>
          </a:prstGeom>
          <a:noFill/>
        </p:spPr>
        <p:txBody>
          <a:bodyPr wrap="square" rtlCol="0">
            <a:spAutoFit/>
          </a:bodyPr>
          <a:lstStyle/>
          <a:p>
            <a:r>
              <a:rPr lang="nl-BE" sz="1050" baseline="0" dirty="0">
                <a:solidFill>
                  <a:schemeClr val="bg1"/>
                </a:solidFill>
                <a:latin typeface="+mj-lt"/>
              </a:rPr>
              <a:t>Centrum voor Leerlingenbegeleiding N-Brussel</a:t>
            </a:r>
          </a:p>
        </p:txBody>
      </p:sp>
    </p:spTree>
    <p:extLst>
      <p:ext uri="{BB962C8B-B14F-4D97-AF65-F5344CB8AC3E}">
        <p14:creationId xmlns:p14="http://schemas.microsoft.com/office/powerpoint/2010/main" val="332623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Effect transition="in" filter="fade">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15415" y="1462494"/>
            <a:ext cx="10621180" cy="4486786"/>
          </a:xfrm>
          <a:prstGeom prst="rect">
            <a:avLst/>
          </a:prstGeom>
        </p:spPr>
        <p:txBody>
          <a:bodyPr/>
          <a:lstStyle>
            <a:lvl1pPr>
              <a:defRPr sz="2100"/>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err="1"/>
              <a:t>ijfde</a:t>
            </a:r>
            <a:r>
              <a:rPr lang="nl-NL" dirty="0"/>
              <a:t> niveau</a:t>
            </a:r>
            <a:endParaRPr lang="nl-BE" dirty="0"/>
          </a:p>
        </p:txBody>
      </p:sp>
      <p:sp>
        <p:nvSpPr>
          <p:cNvPr id="4" name="Tijdelijke aanduiding voor datum 3"/>
          <p:cNvSpPr>
            <a:spLocks noGrp="1"/>
          </p:cNvSpPr>
          <p:nvPr>
            <p:ph type="dt" sz="half" idx="10"/>
          </p:nvPr>
        </p:nvSpPr>
        <p:spPr>
          <a:xfrm>
            <a:off x="155340" y="6363006"/>
            <a:ext cx="2280253" cy="365125"/>
          </a:xfrm>
        </p:spPr>
        <p:txBody>
          <a:bodyPr/>
          <a:lstStyle>
            <a:lvl1pPr>
              <a:defRPr>
                <a:latin typeface="Flanders Art Sans" panose="00000500000000000000" pitchFamily="2" charset="0"/>
              </a:defRPr>
            </a:lvl1pPr>
          </a:lstStyle>
          <a:p>
            <a:r>
              <a:rPr lang="nl-BE"/>
              <a:t>November 2018</a:t>
            </a:r>
            <a:endParaRPr lang="nl-BE" dirty="0"/>
          </a:p>
        </p:txBody>
      </p:sp>
      <p:sp>
        <p:nvSpPr>
          <p:cNvPr id="6" name="Tijdelijke aanduiding voor dianummer 5"/>
          <p:cNvSpPr>
            <a:spLocks noGrp="1"/>
          </p:cNvSpPr>
          <p:nvPr>
            <p:ph type="sldNum" sz="quarter" idx="12"/>
          </p:nvPr>
        </p:nvSpPr>
        <p:spPr>
          <a:xfrm>
            <a:off x="9057330" y="6387152"/>
            <a:ext cx="2816377" cy="365125"/>
          </a:xfrm>
        </p:spPr>
        <p:txBody>
          <a:bodyPr/>
          <a:lstStyle/>
          <a:p>
            <a:fld id="{95A97F3F-E62C-4727-AE0E-7C342BC6F34D}" type="slidenum">
              <a:rPr lang="nl-BE" smtClean="0"/>
              <a:t>‹nr.›</a:t>
            </a:fld>
            <a:endParaRPr lang="nl-BE" dirty="0"/>
          </a:p>
        </p:txBody>
      </p:sp>
      <p:sp>
        <p:nvSpPr>
          <p:cNvPr id="2" name="Titel 1"/>
          <p:cNvSpPr>
            <a:spLocks noGrp="1"/>
          </p:cNvSpPr>
          <p:nvPr>
            <p:ph type="title"/>
          </p:nvPr>
        </p:nvSpPr>
        <p:spPr>
          <a:xfrm>
            <a:off x="609600" y="311991"/>
            <a:ext cx="10972800" cy="634082"/>
          </a:xfrm>
          <a:prstGeom prst="rect">
            <a:avLst/>
          </a:prstGeom>
        </p:spPr>
        <p:txBody>
          <a:bodyPr/>
          <a:lstStyle>
            <a:lvl1pPr>
              <a:defRPr sz="2550" baseline="0">
                <a:solidFill>
                  <a:schemeClr val="bg1"/>
                </a:solidFill>
              </a:defRPr>
            </a:lvl1pPr>
          </a:lstStyle>
          <a:p>
            <a:r>
              <a:rPr lang="nl-NL" dirty="0"/>
              <a:t>Klik om de stijl te bewerken</a:t>
            </a:r>
            <a:endParaRPr lang="nl-BE" dirty="0"/>
          </a:p>
        </p:txBody>
      </p:sp>
    </p:spTree>
    <p:extLst>
      <p:ext uri="{BB962C8B-B14F-4D97-AF65-F5344CB8AC3E}">
        <p14:creationId xmlns:p14="http://schemas.microsoft.com/office/powerpoint/2010/main" val="338851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963084" y="2906713"/>
            <a:ext cx="103632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r>
              <a:rPr lang="nl-BE"/>
              <a:t>November 2018</a:t>
            </a:r>
          </a:p>
        </p:txBody>
      </p:sp>
      <p:sp>
        <p:nvSpPr>
          <p:cNvPr id="6" name="Tijdelijke aanduiding voor dianummer 5"/>
          <p:cNvSpPr>
            <a:spLocks noGrp="1"/>
          </p:cNvSpPr>
          <p:nvPr>
            <p:ph type="sldNum" sz="quarter" idx="12"/>
          </p:nvPr>
        </p:nvSpPr>
        <p:spPr/>
        <p:txBody>
          <a:bodyPr/>
          <a:lstStyle/>
          <a:p>
            <a:fld id="{95A97F3F-E62C-4727-AE0E-7C342BC6F34D}" type="slidenum">
              <a:rPr lang="nl-BE" smtClean="0"/>
              <a:t>‹nr.›</a:t>
            </a:fld>
            <a:endParaRPr lang="nl-BE"/>
          </a:p>
        </p:txBody>
      </p:sp>
      <p:sp>
        <p:nvSpPr>
          <p:cNvPr id="7" name="Titel 1"/>
          <p:cNvSpPr>
            <a:spLocks noGrp="1"/>
          </p:cNvSpPr>
          <p:nvPr>
            <p:ph type="title"/>
          </p:nvPr>
        </p:nvSpPr>
        <p:spPr>
          <a:xfrm>
            <a:off x="609600" y="311991"/>
            <a:ext cx="10972800" cy="634082"/>
          </a:xfrm>
          <a:prstGeom prst="rect">
            <a:avLst/>
          </a:prstGeom>
        </p:spPr>
        <p:txBody>
          <a:bodyPr/>
          <a:lstStyle>
            <a:lvl1pPr>
              <a:defRPr sz="2550" baseline="0">
                <a:solidFill>
                  <a:schemeClr val="bg1"/>
                </a:solidFill>
              </a:defRPr>
            </a:lvl1pPr>
          </a:lstStyle>
          <a:p>
            <a:r>
              <a:rPr lang="nl-NL" dirty="0"/>
              <a:t>Klik om de stijl te bewerken</a:t>
            </a:r>
            <a:endParaRPr lang="nl-BE" dirty="0"/>
          </a:p>
        </p:txBody>
      </p:sp>
    </p:spTree>
    <p:extLst>
      <p:ext uri="{BB962C8B-B14F-4D97-AF65-F5344CB8AC3E}">
        <p14:creationId xmlns:p14="http://schemas.microsoft.com/office/powerpoint/2010/main" val="269692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09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97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r>
              <a:rPr lang="nl-BE"/>
              <a:t>November 2018</a:t>
            </a:r>
          </a:p>
        </p:txBody>
      </p:sp>
      <p:sp>
        <p:nvSpPr>
          <p:cNvPr id="7" name="Tijdelijke aanduiding voor dianummer 6"/>
          <p:cNvSpPr>
            <a:spLocks noGrp="1"/>
          </p:cNvSpPr>
          <p:nvPr>
            <p:ph type="sldNum" sz="quarter" idx="12"/>
          </p:nvPr>
        </p:nvSpPr>
        <p:spPr/>
        <p:txBody>
          <a:bodyPr/>
          <a:lstStyle/>
          <a:p>
            <a:fld id="{95A97F3F-E62C-4727-AE0E-7C342BC6F34D}" type="slidenum">
              <a:rPr lang="nl-BE" smtClean="0"/>
              <a:t>‹nr.›</a:t>
            </a:fld>
            <a:endParaRPr lang="nl-BE"/>
          </a:p>
        </p:txBody>
      </p:sp>
      <p:sp>
        <p:nvSpPr>
          <p:cNvPr id="6" name="Titel 1"/>
          <p:cNvSpPr>
            <a:spLocks noGrp="1"/>
          </p:cNvSpPr>
          <p:nvPr>
            <p:ph type="title"/>
          </p:nvPr>
        </p:nvSpPr>
        <p:spPr>
          <a:xfrm>
            <a:off x="609600" y="311991"/>
            <a:ext cx="10972800" cy="634082"/>
          </a:xfrm>
          <a:prstGeom prst="rect">
            <a:avLst/>
          </a:prstGeom>
        </p:spPr>
        <p:txBody>
          <a:bodyPr/>
          <a:lstStyle>
            <a:lvl1pPr>
              <a:defRPr sz="2550" baseline="0">
                <a:solidFill>
                  <a:schemeClr val="bg1"/>
                </a:solidFill>
              </a:defRPr>
            </a:lvl1pPr>
          </a:lstStyle>
          <a:p>
            <a:r>
              <a:rPr lang="nl-NL" dirty="0"/>
              <a:t>Klik om de stijl te bewerken</a:t>
            </a:r>
            <a:endParaRPr lang="nl-BE" dirty="0"/>
          </a:p>
        </p:txBody>
      </p:sp>
    </p:spTree>
    <p:extLst>
      <p:ext uri="{BB962C8B-B14F-4D97-AF65-F5344CB8AC3E}">
        <p14:creationId xmlns:p14="http://schemas.microsoft.com/office/powerpoint/2010/main" val="281682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1313765"/>
            <a:ext cx="5386917" cy="861110"/>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de modelstijlen te bewerken</a:t>
            </a:r>
          </a:p>
        </p:txBody>
      </p:sp>
      <p:sp>
        <p:nvSpPr>
          <p:cNvPr id="4" name="Tijdelijke aanduiding voor inhoud 3"/>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p:nvPr>
        </p:nvSpPr>
        <p:spPr>
          <a:xfrm>
            <a:off x="6193369" y="1223755"/>
            <a:ext cx="5389033" cy="951120"/>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de modelstijlen te bewerken</a:t>
            </a:r>
          </a:p>
        </p:txBody>
      </p:sp>
      <p:sp>
        <p:nvSpPr>
          <p:cNvPr id="6" name="Tijdelijke aanduiding voor inhoud 5"/>
          <p:cNvSpPr>
            <a:spLocks noGrp="1"/>
          </p:cNvSpPr>
          <p:nvPr>
            <p:ph sz="quarter" idx="4"/>
          </p:nvPr>
        </p:nvSpPr>
        <p:spPr>
          <a:xfrm>
            <a:off x="6193369"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r>
              <a:rPr lang="nl-BE"/>
              <a:t>November 2018</a:t>
            </a:r>
          </a:p>
        </p:txBody>
      </p:sp>
      <p:sp>
        <p:nvSpPr>
          <p:cNvPr id="9" name="Tijdelijke aanduiding voor dianummer 8"/>
          <p:cNvSpPr>
            <a:spLocks noGrp="1"/>
          </p:cNvSpPr>
          <p:nvPr>
            <p:ph type="sldNum" sz="quarter" idx="12"/>
          </p:nvPr>
        </p:nvSpPr>
        <p:spPr/>
        <p:txBody>
          <a:bodyPr/>
          <a:lstStyle/>
          <a:p>
            <a:fld id="{95A97F3F-E62C-4727-AE0E-7C342BC6F34D}" type="slidenum">
              <a:rPr lang="nl-BE" smtClean="0"/>
              <a:t>‹nr.›</a:t>
            </a:fld>
            <a:endParaRPr lang="nl-BE"/>
          </a:p>
        </p:txBody>
      </p:sp>
      <p:sp>
        <p:nvSpPr>
          <p:cNvPr id="8" name="Titel 1"/>
          <p:cNvSpPr>
            <a:spLocks noGrp="1"/>
          </p:cNvSpPr>
          <p:nvPr>
            <p:ph type="title"/>
          </p:nvPr>
        </p:nvSpPr>
        <p:spPr>
          <a:xfrm>
            <a:off x="609600" y="311991"/>
            <a:ext cx="10972800" cy="634082"/>
          </a:xfrm>
          <a:prstGeom prst="rect">
            <a:avLst/>
          </a:prstGeom>
        </p:spPr>
        <p:txBody>
          <a:bodyPr/>
          <a:lstStyle>
            <a:lvl1pPr>
              <a:defRPr sz="2550" baseline="0">
                <a:solidFill>
                  <a:schemeClr val="bg1"/>
                </a:solidFill>
              </a:defRPr>
            </a:lvl1pPr>
          </a:lstStyle>
          <a:p>
            <a:r>
              <a:rPr lang="nl-NL" dirty="0"/>
              <a:t>Klik om de stijl te bewerken</a:t>
            </a:r>
            <a:endParaRPr lang="nl-BE" dirty="0"/>
          </a:p>
        </p:txBody>
      </p:sp>
    </p:spTree>
    <p:extLst>
      <p:ext uri="{BB962C8B-B14F-4D97-AF65-F5344CB8AC3E}">
        <p14:creationId xmlns:p14="http://schemas.microsoft.com/office/powerpoint/2010/main" val="269599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011800" y="1718810"/>
            <a:ext cx="10286933" cy="1143000"/>
          </a:xfrm>
          <a:prstGeom prst="rect">
            <a:avLst/>
          </a:prstGeom>
        </p:spPr>
        <p:txBody>
          <a:bodyPr/>
          <a:lstStyle/>
          <a:p>
            <a:r>
              <a:rPr lang="nl-NL" dirty="0"/>
              <a:t>Klik om de stijl te bewerken</a:t>
            </a:r>
            <a:endParaRPr lang="nl-BE" dirty="0"/>
          </a:p>
        </p:txBody>
      </p:sp>
      <p:sp>
        <p:nvSpPr>
          <p:cNvPr id="3" name="Tijdelijke aanduiding voor datum 2"/>
          <p:cNvSpPr>
            <a:spLocks noGrp="1"/>
          </p:cNvSpPr>
          <p:nvPr>
            <p:ph type="dt" sz="half" idx="10"/>
          </p:nvPr>
        </p:nvSpPr>
        <p:spPr/>
        <p:txBody>
          <a:bodyPr/>
          <a:lstStyle/>
          <a:p>
            <a:r>
              <a:rPr lang="nl-BE"/>
              <a:t>November 2018</a:t>
            </a:r>
          </a:p>
        </p:txBody>
      </p:sp>
      <p:sp>
        <p:nvSpPr>
          <p:cNvPr id="5" name="Tijdelijke aanduiding voor dianummer 4"/>
          <p:cNvSpPr>
            <a:spLocks noGrp="1"/>
          </p:cNvSpPr>
          <p:nvPr>
            <p:ph type="sldNum" sz="quarter" idx="12"/>
          </p:nvPr>
        </p:nvSpPr>
        <p:spPr/>
        <p:txBody>
          <a:bodyPr/>
          <a:lstStyle/>
          <a:p>
            <a:fld id="{95A97F3F-E62C-4727-AE0E-7C342BC6F34D}" type="slidenum">
              <a:rPr lang="nl-BE" smtClean="0"/>
              <a:t>‹nr.›</a:t>
            </a:fld>
            <a:endParaRPr lang="nl-BE"/>
          </a:p>
        </p:txBody>
      </p:sp>
      <p:sp>
        <p:nvSpPr>
          <p:cNvPr id="6" name="Titel 1"/>
          <p:cNvSpPr txBox="1">
            <a:spLocks/>
          </p:cNvSpPr>
          <p:nvPr userDrawn="1"/>
        </p:nvSpPr>
        <p:spPr>
          <a:xfrm>
            <a:off x="609600" y="311991"/>
            <a:ext cx="10972800" cy="634082"/>
          </a:xfrm>
          <a:prstGeom prst="rect">
            <a:avLst/>
          </a:prstGeom>
        </p:spPr>
        <p:txBody>
          <a:bodyPr/>
          <a:lstStyle>
            <a:lvl1pPr algn="ctr" defTabSz="914400" rtl="0" eaLnBrk="1" latinLnBrk="0" hangingPunct="1">
              <a:spcBef>
                <a:spcPct val="0"/>
              </a:spcBef>
              <a:buNone/>
              <a:defRPr sz="3400" kern="1200" baseline="0">
                <a:solidFill>
                  <a:schemeClr val="bg1"/>
                </a:solidFill>
                <a:latin typeface="Flanders Art Sans Medium" panose="00000600000000000000" pitchFamily="2" charset="0"/>
                <a:ea typeface="+mj-ea"/>
                <a:cs typeface="+mj-cs"/>
              </a:defRPr>
            </a:lvl1pPr>
          </a:lstStyle>
          <a:p>
            <a:r>
              <a:rPr lang="nl-NL" sz="2550"/>
              <a:t>Klik om de stijl te bewerken</a:t>
            </a:r>
            <a:endParaRPr lang="nl-BE" sz="2550" dirty="0"/>
          </a:p>
        </p:txBody>
      </p:sp>
    </p:spTree>
    <p:extLst>
      <p:ext uri="{BB962C8B-B14F-4D97-AF65-F5344CB8AC3E}">
        <p14:creationId xmlns:p14="http://schemas.microsoft.com/office/powerpoint/2010/main" val="110125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BE"/>
              <a:t>November 2018</a:t>
            </a: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‹nr.›</a:t>
            </a:fld>
            <a:endParaRPr lang="nl-BE"/>
          </a:p>
        </p:txBody>
      </p:sp>
      <p:sp>
        <p:nvSpPr>
          <p:cNvPr id="5" name="Titel 1"/>
          <p:cNvSpPr>
            <a:spLocks noGrp="1"/>
          </p:cNvSpPr>
          <p:nvPr>
            <p:ph type="title"/>
          </p:nvPr>
        </p:nvSpPr>
        <p:spPr>
          <a:xfrm>
            <a:off x="609600" y="311991"/>
            <a:ext cx="10972800" cy="634082"/>
          </a:xfrm>
          <a:prstGeom prst="rect">
            <a:avLst/>
          </a:prstGeom>
        </p:spPr>
        <p:txBody>
          <a:bodyPr/>
          <a:lstStyle>
            <a:lvl1pPr>
              <a:defRPr sz="2550" baseline="0">
                <a:solidFill>
                  <a:schemeClr val="bg1"/>
                </a:solidFill>
              </a:defRPr>
            </a:lvl1pPr>
          </a:lstStyle>
          <a:p>
            <a:r>
              <a:rPr lang="nl-NL" dirty="0"/>
              <a:t>Klik om de stijl te bewerken</a:t>
            </a:r>
            <a:endParaRPr lang="nl-BE" dirty="0"/>
          </a:p>
        </p:txBody>
      </p:sp>
    </p:spTree>
    <p:extLst>
      <p:ext uri="{BB962C8B-B14F-4D97-AF65-F5344CB8AC3E}">
        <p14:creationId xmlns:p14="http://schemas.microsoft.com/office/powerpoint/2010/main" val="294846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1500" b="1"/>
            </a:lvl1pPr>
          </a:lstStyle>
          <a:p>
            <a:r>
              <a:rPr lang="nl-NL"/>
              <a:t>Klik om de stijl te bewerken</a:t>
            </a:r>
            <a:endParaRPr lang="nl-BE"/>
          </a:p>
        </p:txBody>
      </p:sp>
      <p:sp>
        <p:nvSpPr>
          <p:cNvPr id="3" name="Tijdelijke aanduiding voor afbeelding 2"/>
          <p:cNvSpPr>
            <a:spLocks noGrp="1"/>
          </p:cNvSpPr>
          <p:nvPr>
            <p:ph type="pic" idx="1"/>
          </p:nvPr>
        </p:nvSpPr>
        <p:spPr>
          <a:xfrm>
            <a:off x="2389717" y="1223755"/>
            <a:ext cx="7315200" cy="350382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p:cNvSpPr>
            <a:spLocks noGrp="1"/>
          </p:cNvSpPr>
          <p:nvPr>
            <p:ph type="body" sz="half" idx="2"/>
          </p:nvPr>
        </p:nvSpPr>
        <p:spPr>
          <a:xfrm>
            <a:off x="2389717" y="5367338"/>
            <a:ext cx="73152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r>
              <a:rPr lang="nl-BE"/>
              <a:t>November 2018</a:t>
            </a: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p:txBody>
          <a:bodyPr/>
          <a:lstStyle/>
          <a:p>
            <a:fld id="{95A97F3F-E62C-4727-AE0E-7C342BC6F34D}" type="slidenum">
              <a:rPr lang="nl-BE" smtClean="0"/>
              <a:t>‹nr.›</a:t>
            </a:fld>
            <a:endParaRPr lang="nl-BE"/>
          </a:p>
        </p:txBody>
      </p:sp>
      <p:sp>
        <p:nvSpPr>
          <p:cNvPr id="8" name="Titel 1"/>
          <p:cNvSpPr txBox="1">
            <a:spLocks/>
          </p:cNvSpPr>
          <p:nvPr userDrawn="1"/>
        </p:nvSpPr>
        <p:spPr>
          <a:xfrm>
            <a:off x="609600" y="311991"/>
            <a:ext cx="10972800" cy="634082"/>
          </a:xfrm>
          <a:prstGeom prst="rect">
            <a:avLst/>
          </a:prstGeom>
        </p:spPr>
        <p:txBody>
          <a:bodyPr/>
          <a:lstStyle>
            <a:lvl1pPr algn="ctr" defTabSz="914400" rtl="0" eaLnBrk="1" latinLnBrk="0" hangingPunct="1">
              <a:spcBef>
                <a:spcPct val="0"/>
              </a:spcBef>
              <a:buNone/>
              <a:defRPr sz="3400" kern="1200" baseline="0">
                <a:solidFill>
                  <a:schemeClr val="bg1"/>
                </a:solidFill>
                <a:latin typeface="Flanders Art Sans Medium" panose="00000600000000000000" pitchFamily="2" charset="0"/>
                <a:ea typeface="+mj-ea"/>
                <a:cs typeface="+mj-cs"/>
              </a:defRPr>
            </a:lvl1pPr>
          </a:lstStyle>
          <a:p>
            <a:r>
              <a:rPr lang="nl-NL" sz="2550"/>
              <a:t>Klik om de stijl te bewerken</a:t>
            </a:r>
            <a:endParaRPr lang="nl-BE" sz="2550" dirty="0"/>
          </a:p>
        </p:txBody>
      </p:sp>
    </p:spTree>
    <p:extLst>
      <p:ext uri="{BB962C8B-B14F-4D97-AF65-F5344CB8AC3E}">
        <p14:creationId xmlns:p14="http://schemas.microsoft.com/office/powerpoint/2010/main" val="2840670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857565"/>
      </p:ext>
    </p:extLst>
  </p:cSld>
  <p:clrMap bg1="lt1" tx1="dk1" bg2="lt2" tx2="dk2" accent1="accent1" accent2="accent2" accent3="accent3" accent4="accent4" accent5="accent5" accent6="accent6" hlink="hlink" folHlink="folHlink"/>
  <p:sldLayoutIdLst>
    <p:sldLayoutId id="2147483654" r:id="rId1"/>
    <p:sldLayoutId id="2147483697" r:id="rId2"/>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215349" y="6363006"/>
            <a:ext cx="3120345" cy="365125"/>
          </a:xfrm>
          <a:prstGeom prst="rect">
            <a:avLst/>
          </a:prstGeom>
        </p:spPr>
        <p:txBody>
          <a:bodyPr vert="horz" lIns="91440" tIns="45720" rIns="91440" bIns="45720" rtlCol="0" anchor="ctr"/>
          <a:lstStyle>
            <a:lvl1pPr algn="l">
              <a:defRPr sz="1050" baseline="0">
                <a:solidFill>
                  <a:schemeClr val="tx1">
                    <a:lumMod val="65000"/>
                    <a:lumOff val="35000"/>
                  </a:schemeClr>
                </a:solidFill>
                <a:latin typeface="Flanders Art Sans" panose="00000500000000000000" pitchFamily="2" charset="0"/>
              </a:defRPr>
            </a:lvl1pPr>
          </a:lstStyle>
          <a:p>
            <a:r>
              <a:rPr lang="nl-BE"/>
              <a:t>November 2018</a:t>
            </a:r>
            <a:endParaRPr lang="nl-BE" dirty="0"/>
          </a:p>
        </p:txBody>
      </p:sp>
      <p:sp>
        <p:nvSpPr>
          <p:cNvPr id="6" name="Tijdelijke aanduiding voor dianummer 5"/>
          <p:cNvSpPr>
            <a:spLocks noGrp="1"/>
          </p:cNvSpPr>
          <p:nvPr>
            <p:ph type="sldNum" sz="quarter" idx="4"/>
          </p:nvPr>
        </p:nvSpPr>
        <p:spPr>
          <a:xfrm>
            <a:off x="9034373" y="6384673"/>
            <a:ext cx="2816377" cy="365125"/>
          </a:xfrm>
          <a:prstGeom prst="rect">
            <a:avLst/>
          </a:prstGeom>
        </p:spPr>
        <p:txBody>
          <a:bodyPr vert="horz" lIns="91440" tIns="45720" rIns="91440" bIns="45720" rtlCol="0" anchor="ctr"/>
          <a:lstStyle>
            <a:lvl1pPr algn="r">
              <a:defRPr sz="1050" baseline="0">
                <a:solidFill>
                  <a:schemeClr val="tx1">
                    <a:lumMod val="65000"/>
                    <a:lumOff val="35000"/>
                  </a:schemeClr>
                </a:solidFill>
                <a:latin typeface="Flanders Art Sans" panose="00000500000000000000" pitchFamily="2" charset="0"/>
              </a:defRPr>
            </a:lvl1pPr>
          </a:lstStyle>
          <a:p>
            <a:fld id="{95A97F3F-E62C-4727-AE0E-7C342BC6F34D}" type="slidenum">
              <a:rPr lang="nl-BE" smtClean="0"/>
              <a:pPr/>
              <a:t>‹nr.›</a:t>
            </a:fld>
            <a:endParaRPr lang="nl-BE" dirty="0"/>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16000" y="6472800"/>
            <a:ext cx="292800" cy="2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fgeronde rechthoek 1"/>
          <p:cNvSpPr/>
          <p:nvPr/>
        </p:nvSpPr>
        <p:spPr>
          <a:xfrm>
            <a:off x="363684" y="278653"/>
            <a:ext cx="11487064" cy="746595"/>
          </a:xfrm>
          <a:prstGeom prst="roundRect">
            <a:avLst/>
          </a:prstGeom>
          <a:solidFill>
            <a:srgbClr val="BEBD31"/>
          </a:solidFill>
          <a:ln>
            <a:solidFill>
              <a:srgbClr val="BE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nl-BE" sz="2100" dirty="0">
              <a:latin typeface="+mj-lt"/>
            </a:endParaRPr>
          </a:p>
        </p:txBody>
      </p:sp>
    </p:spTree>
    <p:extLst>
      <p:ext uri="{BB962C8B-B14F-4D97-AF65-F5344CB8AC3E}">
        <p14:creationId xmlns:p14="http://schemas.microsoft.com/office/powerpoint/2010/main" val="15907771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 id="2147483706" r:id="rId8"/>
  </p:sldLayoutIdLst>
  <p:hf hdr="0" ftr="0"/>
  <p:txStyles>
    <p:titleStyle>
      <a:lvl1pPr algn="ctr" defTabSz="685800" rtl="0" eaLnBrk="1" latinLnBrk="0" hangingPunct="1">
        <a:spcBef>
          <a:spcPct val="0"/>
        </a:spcBef>
        <a:buNone/>
        <a:defRPr sz="3300" kern="1200" baseline="0">
          <a:solidFill>
            <a:schemeClr val="bg1">
              <a:lumMod val="50000"/>
            </a:schemeClr>
          </a:solidFill>
          <a:latin typeface="Flanders Art Sans Medium" panose="00000600000000000000" pitchFamily="2"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baseline="0">
          <a:solidFill>
            <a:schemeClr val="tx1">
              <a:lumMod val="50000"/>
              <a:lumOff val="50000"/>
            </a:schemeClr>
          </a:solidFill>
          <a:latin typeface="Flanders Art Sans" panose="00000500000000000000" pitchFamily="2"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baseline="0">
          <a:solidFill>
            <a:schemeClr val="tx1">
              <a:lumMod val="50000"/>
              <a:lumOff val="50000"/>
            </a:schemeClr>
          </a:solidFill>
          <a:latin typeface="Flanders Art Sans" panose="00000500000000000000" pitchFamily="2"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baseline="0">
          <a:solidFill>
            <a:schemeClr val="tx1">
              <a:lumMod val="50000"/>
              <a:lumOff val="50000"/>
            </a:schemeClr>
          </a:solidFill>
          <a:latin typeface="Flanders Art Sans" panose="00000500000000000000" pitchFamily="2"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baseline="0">
          <a:solidFill>
            <a:schemeClr val="tx1">
              <a:lumMod val="50000"/>
              <a:lumOff val="50000"/>
            </a:schemeClr>
          </a:solidFill>
          <a:latin typeface="Flanders Art Sans" panose="00000500000000000000" pitchFamily="2"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baseline="0">
          <a:solidFill>
            <a:schemeClr val="tx1">
              <a:lumMod val="50000"/>
              <a:lumOff val="50000"/>
            </a:schemeClr>
          </a:solidFill>
          <a:latin typeface="Flanders Art Sans" panose="00000500000000000000" pitchFamily="2"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be/imgres?imgurl=http://school.discovery.com/clipart/images/diploma.gif&amp;imgrefurl=http://school.discovery.com/clipart/clip/diploma.html&amp;h=551&amp;w=500&amp;sz=7&amp;hl=nl&amp;start=5&amp;tbnid=tHTR7hRby_C5MM:&amp;tbnh=133&amp;tbnw=121&amp;prev=/images?q%3Ddiploma%26gbv%3D2%26svnum%3D10%26hl%3Dnl%26sa%3D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aanmelden.school/"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10089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9</a:t>
            </a:fld>
            <a:endParaRPr lang="nl-BE"/>
          </a:p>
        </p:txBody>
      </p:sp>
      <p:sp>
        <p:nvSpPr>
          <p:cNvPr id="5" name="Titel 4"/>
          <p:cNvSpPr>
            <a:spLocks noGrp="1"/>
          </p:cNvSpPr>
          <p:nvPr>
            <p:ph type="title"/>
          </p:nvPr>
        </p:nvSpPr>
        <p:spPr/>
        <p:txBody>
          <a:bodyPr/>
          <a:lstStyle/>
          <a:p>
            <a:r>
              <a:rPr lang="nl-BE" sz="4000" dirty="0">
                <a:latin typeface="+mj-lt"/>
              </a:rPr>
              <a:t>Schema eerste graad</a:t>
            </a:r>
          </a:p>
        </p:txBody>
      </p:sp>
      <p:sp>
        <p:nvSpPr>
          <p:cNvPr id="6" name="Afgeronde rechthoek 5"/>
          <p:cNvSpPr/>
          <p:nvPr/>
        </p:nvSpPr>
        <p:spPr>
          <a:xfrm>
            <a:off x="2623728" y="1988840"/>
            <a:ext cx="5940000" cy="86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27 lesuren</a:t>
            </a:r>
          </a:p>
        </p:txBody>
      </p:sp>
      <p:sp>
        <p:nvSpPr>
          <p:cNvPr id="7" name="Afgeronde rechthoek 6"/>
          <p:cNvSpPr/>
          <p:nvPr/>
        </p:nvSpPr>
        <p:spPr>
          <a:xfrm>
            <a:off x="2629357" y="3284983"/>
            <a:ext cx="504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25 lesuren</a:t>
            </a:r>
          </a:p>
        </p:txBody>
      </p:sp>
      <p:sp>
        <p:nvSpPr>
          <p:cNvPr id="9" name="Afgeronde rechthoek 8"/>
          <p:cNvSpPr/>
          <p:nvPr/>
        </p:nvSpPr>
        <p:spPr>
          <a:xfrm>
            <a:off x="2629356" y="4581127"/>
            <a:ext cx="396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20 lesuren</a:t>
            </a:r>
          </a:p>
        </p:txBody>
      </p:sp>
      <p:sp>
        <p:nvSpPr>
          <p:cNvPr id="10" name="Afgeronde rechthoek 9"/>
          <p:cNvSpPr/>
          <p:nvPr/>
        </p:nvSpPr>
        <p:spPr>
          <a:xfrm>
            <a:off x="8907880" y="1988840"/>
            <a:ext cx="2012656" cy="86400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Differentiatie 5 lesuren</a:t>
            </a:r>
          </a:p>
        </p:txBody>
      </p:sp>
      <p:sp>
        <p:nvSpPr>
          <p:cNvPr id="14" name="Afgeronde rechthoek 13"/>
          <p:cNvSpPr/>
          <p:nvPr/>
        </p:nvSpPr>
        <p:spPr>
          <a:xfrm>
            <a:off x="9336360" y="3284983"/>
            <a:ext cx="1584176"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5 lesuren</a:t>
            </a:r>
          </a:p>
        </p:txBody>
      </p:sp>
      <p:sp>
        <p:nvSpPr>
          <p:cNvPr id="15" name="Afgeronde rechthoek 14"/>
          <p:cNvSpPr/>
          <p:nvPr/>
        </p:nvSpPr>
        <p:spPr>
          <a:xfrm>
            <a:off x="8184232" y="4581127"/>
            <a:ext cx="2736304"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10 lesuren</a:t>
            </a:r>
          </a:p>
        </p:txBody>
      </p:sp>
      <p:sp>
        <p:nvSpPr>
          <p:cNvPr id="18" name="Afgeronde rechthoek 17"/>
          <p:cNvSpPr/>
          <p:nvPr/>
        </p:nvSpPr>
        <p:spPr>
          <a:xfrm>
            <a:off x="6785032" y="4581127"/>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9" name="Rechthoek 18"/>
          <p:cNvSpPr/>
          <p:nvPr/>
        </p:nvSpPr>
        <p:spPr>
          <a:xfrm>
            <a:off x="1199456" y="1988839"/>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1A</a:t>
            </a:r>
          </a:p>
          <a:p>
            <a:pPr algn="ctr"/>
            <a:r>
              <a:rPr lang="nl-BE" sz="2000" dirty="0"/>
              <a:t>1B</a:t>
            </a:r>
          </a:p>
        </p:txBody>
      </p:sp>
      <p:sp>
        <p:nvSpPr>
          <p:cNvPr id="20" name="Rechthoek 19"/>
          <p:cNvSpPr/>
          <p:nvPr/>
        </p:nvSpPr>
        <p:spPr>
          <a:xfrm>
            <a:off x="1199456" y="327258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2A</a:t>
            </a:r>
          </a:p>
        </p:txBody>
      </p:sp>
      <p:sp>
        <p:nvSpPr>
          <p:cNvPr id="21" name="Rechthoek 20"/>
          <p:cNvSpPr/>
          <p:nvPr/>
        </p:nvSpPr>
        <p:spPr>
          <a:xfrm>
            <a:off x="1199456" y="458122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2B</a:t>
            </a:r>
          </a:p>
        </p:txBody>
      </p:sp>
      <p:cxnSp>
        <p:nvCxnSpPr>
          <p:cNvPr id="12" name="Rechte verbindingslijn met pijl 11"/>
          <p:cNvCxnSpPr/>
          <p:nvPr/>
        </p:nvCxnSpPr>
        <p:spPr>
          <a:xfrm>
            <a:off x="777693" y="1569094"/>
            <a:ext cx="677478" cy="72008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22" name="Afgeronde rechthoek 21"/>
          <p:cNvSpPr/>
          <p:nvPr/>
        </p:nvSpPr>
        <p:spPr>
          <a:xfrm>
            <a:off x="7893268" y="3272585"/>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1" name="Rechteraccolade 10"/>
          <p:cNvSpPr/>
          <p:nvPr/>
        </p:nvSpPr>
        <p:spPr>
          <a:xfrm rot="5400000">
            <a:off x="8661154" y="3761908"/>
            <a:ext cx="383259" cy="4135504"/>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Tekstvak 12"/>
          <p:cNvSpPr txBox="1"/>
          <p:nvPr/>
        </p:nvSpPr>
        <p:spPr>
          <a:xfrm>
            <a:off x="8094061" y="6054276"/>
            <a:ext cx="2304256" cy="400110"/>
          </a:xfrm>
          <a:prstGeom prst="rect">
            <a:avLst/>
          </a:prstGeom>
          <a:noFill/>
        </p:spPr>
        <p:txBody>
          <a:bodyPr wrap="square" rtlCol="0">
            <a:spAutoFit/>
          </a:bodyPr>
          <a:lstStyle/>
          <a:p>
            <a:r>
              <a:rPr lang="nl-BE" sz="2000" dirty="0">
                <a:solidFill>
                  <a:schemeClr val="accent6"/>
                </a:solidFill>
              </a:rPr>
              <a:t>Keuzegedeelte</a:t>
            </a:r>
          </a:p>
        </p:txBody>
      </p:sp>
      <p:sp>
        <p:nvSpPr>
          <p:cNvPr id="23"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56902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609600" y="1556792"/>
            <a:ext cx="10716684" cy="4536000"/>
          </a:xfrm>
        </p:spPr>
        <p:txBody>
          <a:bodyPr/>
          <a:lstStyle/>
          <a:p>
            <a:endParaRPr lang="nl-BE" dirty="0"/>
          </a:p>
          <a:p>
            <a:endParaRPr lang="nl-BE" dirty="0"/>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10</a:t>
            </a:fld>
            <a:endParaRPr lang="nl-BE"/>
          </a:p>
        </p:txBody>
      </p:sp>
      <p:sp>
        <p:nvSpPr>
          <p:cNvPr id="5" name="Titel 4"/>
          <p:cNvSpPr>
            <a:spLocks noGrp="1"/>
          </p:cNvSpPr>
          <p:nvPr>
            <p:ph type="title"/>
          </p:nvPr>
        </p:nvSpPr>
        <p:spPr/>
        <p:txBody>
          <a:bodyPr/>
          <a:lstStyle/>
          <a:p>
            <a:r>
              <a:rPr lang="nl-BE" sz="4000" dirty="0">
                <a:latin typeface="+mj-lt"/>
              </a:rPr>
              <a:t>Het eerste leerjaar A en B</a:t>
            </a:r>
          </a:p>
        </p:txBody>
      </p:sp>
      <p:sp>
        <p:nvSpPr>
          <p:cNvPr id="6" name="Afgeronde rechthoek 5"/>
          <p:cNvSpPr/>
          <p:nvPr/>
        </p:nvSpPr>
        <p:spPr>
          <a:xfrm>
            <a:off x="442224" y="1465093"/>
            <a:ext cx="7165944" cy="48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ALGEMENE VORMING – 27 LESUREN</a:t>
            </a:r>
          </a:p>
          <a:p>
            <a:pPr algn="ctr"/>
            <a:r>
              <a:rPr lang="nl-BE" sz="2000" b="1" dirty="0"/>
              <a:t>(vakken zoals Nederlands, Frans, wiskunde, natuurwetenschappen, geschiedenis, techniek,…)</a:t>
            </a:r>
          </a:p>
        </p:txBody>
      </p:sp>
      <p:sp>
        <p:nvSpPr>
          <p:cNvPr id="10" name="Afgeronde rechthoek 9"/>
          <p:cNvSpPr/>
          <p:nvPr/>
        </p:nvSpPr>
        <p:spPr>
          <a:xfrm>
            <a:off x="8213449" y="1464930"/>
            <a:ext cx="3312368" cy="48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DIFFERENTIATIE – </a:t>
            </a:r>
          </a:p>
          <a:p>
            <a:pPr algn="ctr"/>
            <a:r>
              <a:rPr lang="nl-BE" sz="2400" b="1" dirty="0"/>
              <a:t>5 LESUREN</a:t>
            </a:r>
          </a:p>
          <a:p>
            <a:pPr algn="ctr"/>
            <a:endParaRPr lang="nl-BE" b="1" dirty="0"/>
          </a:p>
          <a:p>
            <a:pPr algn="ctr"/>
            <a:endParaRPr lang="nl-BE" b="1" dirty="0"/>
          </a:p>
          <a:p>
            <a:pPr algn="ctr"/>
            <a:endParaRPr lang="nl-BE" b="1" dirty="0"/>
          </a:p>
          <a:p>
            <a:r>
              <a:rPr lang="nl-BE" sz="2000" dirty="0"/>
              <a:t>Verkennen (ontdekken)</a:t>
            </a:r>
          </a:p>
          <a:p>
            <a:r>
              <a:rPr lang="nl-BE" sz="2000" dirty="0"/>
              <a:t>Versterken (remediëren)</a:t>
            </a:r>
          </a:p>
          <a:p>
            <a:r>
              <a:rPr lang="nl-BE" sz="2000" dirty="0"/>
              <a:t>Verdiepen (verbreden)</a:t>
            </a:r>
          </a:p>
          <a:p>
            <a:endParaRPr lang="nl-BE" sz="2400" b="1" dirty="0"/>
          </a:p>
          <a:p>
            <a:endParaRPr lang="nl-BE" sz="2400" b="1" dirty="0"/>
          </a:p>
          <a:p>
            <a:endParaRPr lang="nl-BE" sz="2400" b="1" dirty="0"/>
          </a:p>
        </p:txBody>
      </p:sp>
      <p:sp>
        <p:nvSpPr>
          <p:cNvPr id="8"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3555921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53AAB6-19C4-41F4-A4AE-84C6D254E272}"/>
              </a:ext>
            </a:extLst>
          </p:cNvPr>
          <p:cNvSpPr>
            <a:spLocks noGrp="1"/>
          </p:cNvSpPr>
          <p:nvPr>
            <p:ph type="body" idx="1"/>
          </p:nvPr>
        </p:nvSpPr>
        <p:spPr>
          <a:xfrm>
            <a:off x="993109" y="2881635"/>
            <a:ext cx="10363200" cy="1500187"/>
          </a:xfrm>
        </p:spPr>
        <p:txBody>
          <a:bodyPr/>
          <a:lstStyle/>
          <a:p>
            <a:r>
              <a:rPr lang="nl-BE" sz="2000" b="1" dirty="0">
                <a:solidFill>
                  <a:schemeClr val="tx1"/>
                </a:solidFill>
              </a:rPr>
              <a:t>DIFFERENTIATIE</a:t>
            </a:r>
            <a:r>
              <a:rPr lang="nl-BE" sz="2000" dirty="0">
                <a:solidFill>
                  <a:schemeClr val="tx1"/>
                </a:solidFill>
              </a:rPr>
              <a:t> kan zijn :</a:t>
            </a:r>
          </a:p>
          <a:p>
            <a:pPr marL="342900" indent="-342900">
              <a:buAutoNum type="arabicPeriod"/>
            </a:pPr>
            <a:r>
              <a:rPr lang="nl-BE" sz="2000" b="1" dirty="0">
                <a:solidFill>
                  <a:schemeClr val="tx1"/>
                </a:solidFill>
              </a:rPr>
              <a:t>VERKENNEN </a:t>
            </a:r>
            <a:r>
              <a:rPr lang="nl-BE" sz="2000" dirty="0">
                <a:solidFill>
                  <a:schemeClr val="tx1"/>
                </a:solidFill>
              </a:rPr>
              <a:t>(ontdekken). Verschillende vakken verkennen.  School biedt pakketten aan. (Ontdekken wat de LL ligt).</a:t>
            </a:r>
          </a:p>
          <a:p>
            <a:pPr marL="342900" indent="-342900">
              <a:buAutoNum type="arabicPeriod"/>
            </a:pPr>
            <a:r>
              <a:rPr lang="nl-BE" sz="2000" b="1" dirty="0">
                <a:solidFill>
                  <a:schemeClr val="tx1"/>
                </a:solidFill>
              </a:rPr>
              <a:t>VERDIEPEN </a:t>
            </a:r>
            <a:r>
              <a:rPr lang="nl-BE" sz="2000" dirty="0">
                <a:solidFill>
                  <a:schemeClr val="tx1"/>
                </a:solidFill>
              </a:rPr>
              <a:t>(verbreden). Meer kennis of vaardigheden opdoen binnen de algemene vorming, of LL verdiept zich meer in klassieke talen (Latijn/Grieks)</a:t>
            </a:r>
          </a:p>
          <a:p>
            <a:pPr marL="342900" indent="-342900">
              <a:buAutoNum type="arabicPeriod"/>
            </a:pPr>
            <a:r>
              <a:rPr lang="nl-BE" sz="2000" b="1" dirty="0">
                <a:solidFill>
                  <a:schemeClr val="tx1"/>
                </a:solidFill>
              </a:rPr>
              <a:t>VERSTERKEN</a:t>
            </a:r>
            <a:r>
              <a:rPr lang="nl-BE" sz="2000" dirty="0">
                <a:solidFill>
                  <a:schemeClr val="tx1"/>
                </a:solidFill>
              </a:rPr>
              <a:t> (remediëren). Om nog extra uren te besteden aan de leerstof die de LL nog niet onder de knie heeft. Als de basisvorming onvoldoende verworven is kan de LL een gedeelte van de tijd gebruiken om te versterken in de leerstof.</a:t>
            </a:r>
          </a:p>
        </p:txBody>
      </p:sp>
      <p:sp>
        <p:nvSpPr>
          <p:cNvPr id="3" name="Tijdelijke aanduiding voor datum 2">
            <a:extLst>
              <a:ext uri="{FF2B5EF4-FFF2-40B4-BE49-F238E27FC236}">
                <a16:creationId xmlns:a16="http://schemas.microsoft.com/office/drawing/2014/main" id="{7E463B7B-31F3-4F0A-8B4A-B07F1DFFD78B}"/>
              </a:ext>
            </a:extLst>
          </p:cNvPr>
          <p:cNvSpPr>
            <a:spLocks noGrp="1"/>
          </p:cNvSpPr>
          <p:nvPr>
            <p:ph type="dt" sz="half" idx="10"/>
          </p:nvPr>
        </p:nvSpPr>
        <p:spPr/>
        <p:txBody>
          <a:bodyPr/>
          <a:lstStyle/>
          <a:p>
            <a:r>
              <a:rPr lang="nl-BE" sz="1050" dirty="0"/>
              <a:t>December 2020</a:t>
            </a:r>
          </a:p>
        </p:txBody>
      </p:sp>
      <p:sp>
        <p:nvSpPr>
          <p:cNvPr id="4" name="Tijdelijke aanduiding voor dianummer 3">
            <a:extLst>
              <a:ext uri="{FF2B5EF4-FFF2-40B4-BE49-F238E27FC236}">
                <a16:creationId xmlns:a16="http://schemas.microsoft.com/office/drawing/2014/main" id="{22DB3ED6-BD73-4951-AFE3-0FAE27790336}"/>
              </a:ext>
            </a:extLst>
          </p:cNvPr>
          <p:cNvSpPr>
            <a:spLocks noGrp="1"/>
          </p:cNvSpPr>
          <p:nvPr>
            <p:ph type="sldNum" sz="quarter" idx="12"/>
          </p:nvPr>
        </p:nvSpPr>
        <p:spPr/>
        <p:txBody>
          <a:bodyPr/>
          <a:lstStyle/>
          <a:p>
            <a:fld id="{95A97F3F-E62C-4727-AE0E-7C342BC6F34D}" type="slidenum">
              <a:rPr lang="nl-BE" smtClean="0"/>
              <a:t>11</a:t>
            </a:fld>
            <a:endParaRPr lang="nl-BE"/>
          </a:p>
        </p:txBody>
      </p:sp>
      <p:sp>
        <p:nvSpPr>
          <p:cNvPr id="5" name="Titel 4">
            <a:extLst>
              <a:ext uri="{FF2B5EF4-FFF2-40B4-BE49-F238E27FC236}">
                <a16:creationId xmlns:a16="http://schemas.microsoft.com/office/drawing/2014/main" id="{0F685542-3A65-496C-9740-CC850BC0A9D6}"/>
              </a:ext>
            </a:extLst>
          </p:cNvPr>
          <p:cNvSpPr>
            <a:spLocks noGrp="1"/>
          </p:cNvSpPr>
          <p:nvPr>
            <p:ph type="title"/>
          </p:nvPr>
        </p:nvSpPr>
        <p:spPr/>
        <p:txBody>
          <a:bodyPr/>
          <a:lstStyle/>
          <a:p>
            <a:r>
              <a:rPr lang="nl-BE" dirty="0"/>
              <a:t>Differentiatie – 5 lesuren.</a:t>
            </a:r>
          </a:p>
        </p:txBody>
      </p:sp>
    </p:spTree>
    <p:extLst>
      <p:ext uri="{BB962C8B-B14F-4D97-AF65-F5344CB8AC3E}">
        <p14:creationId xmlns:p14="http://schemas.microsoft.com/office/powerpoint/2010/main" val="426043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D223E52-03E3-41E8-8ADF-65FE3F6BFD76}"/>
              </a:ext>
            </a:extLst>
          </p:cNvPr>
          <p:cNvSpPr>
            <a:spLocks noGrp="1"/>
          </p:cNvSpPr>
          <p:nvPr>
            <p:ph type="body" idx="1"/>
          </p:nvPr>
        </p:nvSpPr>
        <p:spPr>
          <a:xfrm>
            <a:off x="767408" y="1489869"/>
            <a:ext cx="10414860" cy="4641474"/>
          </a:xfrm>
        </p:spPr>
        <p:txBody>
          <a:bodyPr/>
          <a:lstStyle/>
          <a:p>
            <a:endParaRPr lang="nl-BE" dirty="0"/>
          </a:p>
          <a:p>
            <a:endParaRPr lang="nl-BE" dirty="0"/>
          </a:p>
          <a:p>
            <a:endParaRPr lang="nl-BE" dirty="0"/>
          </a:p>
          <a:p>
            <a:endParaRPr lang="nl-BE" dirty="0"/>
          </a:p>
          <a:p>
            <a:r>
              <a:rPr lang="nl-BE" dirty="0">
                <a:solidFill>
                  <a:schemeClr val="tx1"/>
                </a:solidFill>
              </a:rPr>
              <a:t>Scholen geven benaming aan de optie (5 differentiatie lesuren).  Enkele voorbeelden…</a:t>
            </a:r>
          </a:p>
          <a:p>
            <a:endParaRPr lang="nl-BE" dirty="0">
              <a:solidFill>
                <a:schemeClr val="tx1"/>
              </a:solidFill>
            </a:endParaRPr>
          </a:p>
          <a:p>
            <a:pPr marL="285750" indent="-285750">
              <a:buFontTx/>
              <a:buChar char="-"/>
            </a:pPr>
            <a:r>
              <a:rPr lang="nl-BE" dirty="0" err="1">
                <a:solidFill>
                  <a:schemeClr val="tx1"/>
                </a:solidFill>
              </a:rPr>
              <a:t>Flex</a:t>
            </a:r>
            <a:r>
              <a:rPr lang="nl-BE" dirty="0">
                <a:solidFill>
                  <a:schemeClr val="tx1"/>
                </a:solidFill>
              </a:rPr>
              <a:t> (flexuren Nederlands, Frans, wiskunde)</a:t>
            </a:r>
          </a:p>
          <a:p>
            <a:pPr marL="285750" indent="-285750">
              <a:buFontTx/>
              <a:buChar char="-"/>
            </a:pPr>
            <a:r>
              <a:rPr lang="nl-BE" dirty="0">
                <a:solidFill>
                  <a:schemeClr val="tx1"/>
                </a:solidFill>
              </a:rPr>
              <a:t>Latijn</a:t>
            </a:r>
          </a:p>
          <a:p>
            <a:pPr marL="285750" indent="-285750">
              <a:buFontTx/>
              <a:buChar char="-"/>
            </a:pPr>
            <a:r>
              <a:rPr lang="nl-BE" dirty="0">
                <a:solidFill>
                  <a:schemeClr val="tx1"/>
                </a:solidFill>
              </a:rPr>
              <a:t>OOM (ondersteuning op maat (remediëren, bijsturen, uitdiepen.)</a:t>
            </a:r>
          </a:p>
          <a:p>
            <a:pPr marL="285750" indent="-285750">
              <a:buFontTx/>
              <a:buChar char="-"/>
            </a:pPr>
            <a:r>
              <a:rPr lang="nl-BE" dirty="0">
                <a:solidFill>
                  <a:schemeClr val="tx1"/>
                </a:solidFill>
              </a:rPr>
              <a:t>Stem</a:t>
            </a:r>
          </a:p>
          <a:p>
            <a:pPr marL="285750" indent="-285750">
              <a:buFontTx/>
              <a:buChar char="-"/>
            </a:pPr>
            <a:r>
              <a:rPr lang="nl-BE" dirty="0">
                <a:solidFill>
                  <a:schemeClr val="tx1"/>
                </a:solidFill>
              </a:rPr>
              <a:t>Sport</a:t>
            </a:r>
          </a:p>
          <a:p>
            <a:pPr marL="285750" indent="-285750">
              <a:buFontTx/>
              <a:buChar char="-"/>
            </a:pPr>
            <a:r>
              <a:rPr lang="nl-BE" dirty="0">
                <a:solidFill>
                  <a:schemeClr val="tx1"/>
                </a:solidFill>
              </a:rPr>
              <a:t>Kunst en cultuur</a:t>
            </a:r>
          </a:p>
          <a:p>
            <a:pPr marL="285750" indent="-285750">
              <a:buFontTx/>
              <a:buChar char="-"/>
            </a:pPr>
            <a:r>
              <a:rPr lang="nl-BE" dirty="0">
                <a:solidFill>
                  <a:schemeClr val="tx1"/>
                </a:solidFill>
              </a:rPr>
              <a:t>Move en mind (move = verdieping in alternatieve sporten, mind = waarom bewegen, gezonde voeding).</a:t>
            </a:r>
          </a:p>
          <a:p>
            <a:pPr marL="285750" indent="-285750">
              <a:buFontTx/>
              <a:buChar char="-"/>
            </a:pPr>
            <a:r>
              <a:rPr lang="nl-BE" dirty="0">
                <a:solidFill>
                  <a:schemeClr val="tx1"/>
                </a:solidFill>
              </a:rPr>
              <a:t>CLIL (content </a:t>
            </a:r>
            <a:r>
              <a:rPr lang="nl-BE" dirty="0" err="1">
                <a:solidFill>
                  <a:schemeClr val="tx1"/>
                </a:solidFill>
              </a:rPr>
              <a:t>and</a:t>
            </a:r>
            <a:r>
              <a:rPr lang="nl-BE" dirty="0">
                <a:solidFill>
                  <a:schemeClr val="tx1"/>
                </a:solidFill>
              </a:rPr>
              <a:t> </a:t>
            </a:r>
            <a:r>
              <a:rPr lang="nl-BE" dirty="0" err="1">
                <a:solidFill>
                  <a:schemeClr val="tx1"/>
                </a:solidFill>
              </a:rPr>
              <a:t>language</a:t>
            </a:r>
            <a:r>
              <a:rPr lang="nl-BE" dirty="0">
                <a:solidFill>
                  <a:schemeClr val="tx1"/>
                </a:solidFill>
              </a:rPr>
              <a:t> </a:t>
            </a:r>
            <a:r>
              <a:rPr lang="nl-BE" dirty="0" err="1">
                <a:solidFill>
                  <a:schemeClr val="tx1"/>
                </a:solidFill>
              </a:rPr>
              <a:t>Integrated</a:t>
            </a:r>
            <a:r>
              <a:rPr lang="nl-BE" dirty="0">
                <a:solidFill>
                  <a:schemeClr val="tx1"/>
                </a:solidFill>
              </a:rPr>
              <a:t>) = meertalig onderwijs. In een andere taal dan in het Nederlands.</a:t>
            </a:r>
          </a:p>
          <a:p>
            <a:pPr marL="285750" indent="-285750">
              <a:buFontTx/>
              <a:buChar char="-"/>
            </a:pPr>
            <a:r>
              <a:rPr lang="nl-BE" dirty="0">
                <a:solidFill>
                  <a:schemeClr val="tx1"/>
                </a:solidFill>
              </a:rPr>
              <a:t>Nederlands, Frans, wiskunde</a:t>
            </a:r>
          </a:p>
          <a:p>
            <a:pPr marL="285750" indent="-285750">
              <a:buFontTx/>
              <a:buChar char="-"/>
            </a:pPr>
            <a:r>
              <a:rPr lang="nl-BE" dirty="0">
                <a:solidFill>
                  <a:schemeClr val="tx1"/>
                </a:solidFill>
              </a:rPr>
              <a:t>Horizon (mens en samenleving (kennismaken met sociale, maatschappelijke en economische thema’s</a:t>
            </a:r>
          </a:p>
          <a:p>
            <a:pPr marL="285750" indent="-285750">
              <a:buFontTx/>
              <a:buChar char="-"/>
            </a:pPr>
            <a:r>
              <a:rPr lang="nl-BE" dirty="0">
                <a:solidFill>
                  <a:schemeClr val="tx1"/>
                </a:solidFill>
              </a:rPr>
              <a:t>Plus : Tools </a:t>
            </a:r>
            <a:r>
              <a:rPr lang="nl-BE" dirty="0" err="1">
                <a:solidFill>
                  <a:schemeClr val="tx1"/>
                </a:solidFill>
              </a:rPr>
              <a:t>for</a:t>
            </a:r>
            <a:r>
              <a:rPr lang="nl-BE" dirty="0">
                <a:solidFill>
                  <a:schemeClr val="tx1"/>
                </a:solidFill>
              </a:rPr>
              <a:t> life (persoonlijke ontwikkeling), LOEP (leren, ontdekken, ervaren en presteren). Talentenlabo (leren kennen van eigen interesses.)</a:t>
            </a:r>
          </a:p>
          <a:p>
            <a:pPr marL="285750" indent="-285750">
              <a:buFontTx/>
              <a:buChar char="-"/>
            </a:pPr>
            <a:r>
              <a:rPr lang="nl-BE" dirty="0">
                <a:solidFill>
                  <a:schemeClr val="tx1"/>
                </a:solidFill>
              </a:rPr>
              <a:t>Eye4talent : creatief en probleemoplossend je horizon verruimen.</a:t>
            </a:r>
          </a:p>
          <a:p>
            <a:pPr marL="285750" indent="-285750">
              <a:buFontTx/>
              <a:buChar char="-"/>
            </a:pPr>
            <a:r>
              <a:rPr lang="nl-BE" dirty="0">
                <a:solidFill>
                  <a:schemeClr val="tx1"/>
                </a:solidFill>
              </a:rPr>
              <a:t>Talentenmodule (Klassieke talen, Frans, taal en cultuur.)</a:t>
            </a:r>
          </a:p>
          <a:p>
            <a:pPr marL="285750" indent="-285750">
              <a:buFontTx/>
              <a:buChar char="-"/>
            </a:pPr>
            <a:endParaRPr lang="nl-BE" dirty="0"/>
          </a:p>
        </p:txBody>
      </p:sp>
      <p:sp>
        <p:nvSpPr>
          <p:cNvPr id="3" name="Tijdelijke aanduiding voor datum 2">
            <a:extLst>
              <a:ext uri="{FF2B5EF4-FFF2-40B4-BE49-F238E27FC236}">
                <a16:creationId xmlns:a16="http://schemas.microsoft.com/office/drawing/2014/main" id="{0B2817FD-6F18-4DF9-8298-C9C05A0ADCD8}"/>
              </a:ext>
            </a:extLst>
          </p:cNvPr>
          <p:cNvSpPr>
            <a:spLocks noGrp="1"/>
          </p:cNvSpPr>
          <p:nvPr>
            <p:ph type="dt" sz="half" idx="10"/>
          </p:nvPr>
        </p:nvSpPr>
        <p:spPr/>
        <p:txBody>
          <a:bodyPr/>
          <a:lstStyle/>
          <a:p>
            <a:r>
              <a:rPr lang="nl-BE" sz="1050" dirty="0"/>
              <a:t>December 2020</a:t>
            </a:r>
          </a:p>
        </p:txBody>
      </p:sp>
      <p:sp>
        <p:nvSpPr>
          <p:cNvPr id="4" name="Tijdelijke aanduiding voor dianummer 3">
            <a:extLst>
              <a:ext uri="{FF2B5EF4-FFF2-40B4-BE49-F238E27FC236}">
                <a16:creationId xmlns:a16="http://schemas.microsoft.com/office/drawing/2014/main" id="{97816BB7-5A09-4280-ADE1-DED2C7603EFF}"/>
              </a:ext>
            </a:extLst>
          </p:cNvPr>
          <p:cNvSpPr>
            <a:spLocks noGrp="1"/>
          </p:cNvSpPr>
          <p:nvPr>
            <p:ph type="sldNum" sz="quarter" idx="12"/>
          </p:nvPr>
        </p:nvSpPr>
        <p:spPr/>
        <p:txBody>
          <a:bodyPr/>
          <a:lstStyle/>
          <a:p>
            <a:fld id="{95A97F3F-E62C-4727-AE0E-7C342BC6F34D}" type="slidenum">
              <a:rPr lang="nl-BE" smtClean="0"/>
              <a:t>12</a:t>
            </a:fld>
            <a:endParaRPr lang="nl-BE"/>
          </a:p>
        </p:txBody>
      </p:sp>
      <p:sp>
        <p:nvSpPr>
          <p:cNvPr id="5" name="Titel 4">
            <a:extLst>
              <a:ext uri="{FF2B5EF4-FFF2-40B4-BE49-F238E27FC236}">
                <a16:creationId xmlns:a16="http://schemas.microsoft.com/office/drawing/2014/main" id="{BA64A50F-C8DA-4B95-9C6B-EDA5CBAB79F8}"/>
              </a:ext>
            </a:extLst>
          </p:cNvPr>
          <p:cNvSpPr>
            <a:spLocks noGrp="1"/>
          </p:cNvSpPr>
          <p:nvPr>
            <p:ph type="title"/>
          </p:nvPr>
        </p:nvSpPr>
        <p:spPr/>
        <p:txBody>
          <a:bodyPr/>
          <a:lstStyle/>
          <a:p>
            <a:r>
              <a:rPr lang="nl-BE" dirty="0"/>
              <a:t>Voorbeelden van opties in het eerste jaar</a:t>
            </a:r>
          </a:p>
        </p:txBody>
      </p:sp>
    </p:spTree>
    <p:extLst>
      <p:ext uri="{BB962C8B-B14F-4D97-AF65-F5344CB8AC3E}">
        <p14:creationId xmlns:p14="http://schemas.microsoft.com/office/powerpoint/2010/main" val="309959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dirty="0">
                <a:solidFill>
                  <a:prstClr val="black">
                    <a:lumMod val="65000"/>
                    <a:lumOff val="35000"/>
                  </a:prstClr>
                </a:solidFill>
              </a:rPr>
              <a:t>December 2020</a:t>
            </a:r>
            <a:endParaRPr lang="nl-BE" dirty="0">
              <a:solidFill>
                <a:prstClr val="black">
                  <a:lumMod val="65000"/>
                  <a:lumOff val="35000"/>
                </a:prstClr>
              </a:solidFill>
            </a:endParaRP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solidFill>
                  <a:prstClr val="black">
                    <a:lumMod val="65000"/>
                    <a:lumOff val="35000"/>
                  </a:prstClr>
                </a:solidFill>
              </a:rPr>
              <a:pPr/>
              <a:t>13</a:t>
            </a:fld>
            <a:endParaRPr lang="nl-BE">
              <a:solidFill>
                <a:prstClr val="black">
                  <a:lumMod val="65000"/>
                  <a:lumOff val="35000"/>
                </a:prstClr>
              </a:solidFill>
            </a:endParaRPr>
          </a:p>
        </p:txBody>
      </p:sp>
      <p:sp>
        <p:nvSpPr>
          <p:cNvPr id="5" name="Titel 4"/>
          <p:cNvSpPr>
            <a:spLocks noGrp="1"/>
          </p:cNvSpPr>
          <p:nvPr>
            <p:ph type="title"/>
          </p:nvPr>
        </p:nvSpPr>
        <p:spPr/>
        <p:txBody>
          <a:bodyPr/>
          <a:lstStyle/>
          <a:p>
            <a:r>
              <a:rPr lang="nl-BE" dirty="0"/>
              <a:t>Verschillen 1A – 1B</a:t>
            </a:r>
          </a:p>
        </p:txBody>
      </p:sp>
      <p:graphicFrame>
        <p:nvGraphicFramePr>
          <p:cNvPr id="6" name="Tabel 5"/>
          <p:cNvGraphicFramePr>
            <a:graphicFrameLocks noGrp="1"/>
          </p:cNvGraphicFramePr>
          <p:nvPr/>
        </p:nvGraphicFramePr>
        <p:xfrm>
          <a:off x="609599" y="1811170"/>
          <a:ext cx="10238928" cy="3922085"/>
        </p:xfrm>
        <a:graphic>
          <a:graphicData uri="http://schemas.openxmlformats.org/drawingml/2006/table">
            <a:tbl>
              <a:tblPr firstRow="1" bandRow="1">
                <a:tableStyleId>{5C22544A-7EE6-4342-B048-85BDC9FD1C3A}</a:tableStyleId>
              </a:tblPr>
              <a:tblGrid>
                <a:gridCol w="1453953">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4392487">
                  <a:extLst>
                    <a:ext uri="{9D8B030D-6E8A-4147-A177-3AD203B41FA5}">
                      <a16:colId xmlns:a16="http://schemas.microsoft.com/office/drawing/2014/main" val="20002"/>
                    </a:ext>
                  </a:extLst>
                </a:gridCol>
              </a:tblGrid>
              <a:tr h="784417">
                <a:tc>
                  <a:txBody>
                    <a:bodyPr/>
                    <a:lstStyle/>
                    <a:p>
                      <a:endParaRPr lang="nl-BE" sz="1800" dirty="0">
                        <a:latin typeface="Arial" panose="020B0604020202020204" pitchFamily="34" charset="0"/>
                        <a:cs typeface="Arial" panose="020B0604020202020204" pitchFamily="34" charset="0"/>
                      </a:endParaRPr>
                    </a:p>
                  </a:txBody>
                  <a:tcPr/>
                </a:tc>
                <a:tc>
                  <a:txBody>
                    <a:bodyPr/>
                    <a:lstStyle/>
                    <a:p>
                      <a:endParaRPr lang="nl-BE" sz="2000" dirty="0">
                        <a:latin typeface="Arial" panose="020B0604020202020204" pitchFamily="34" charset="0"/>
                        <a:cs typeface="Arial" panose="020B0604020202020204" pitchFamily="34" charset="0"/>
                      </a:endParaRPr>
                    </a:p>
                    <a:p>
                      <a:r>
                        <a:rPr lang="nl-BE" sz="2000" dirty="0">
                          <a:latin typeface="Arial" panose="020B0604020202020204" pitchFamily="34" charset="0"/>
                          <a:cs typeface="Arial" panose="020B0604020202020204" pitchFamily="34" charset="0"/>
                        </a:rPr>
                        <a:t>                     1A</a:t>
                      </a:r>
                    </a:p>
                  </a:txBody>
                  <a:tcPr/>
                </a:tc>
                <a:tc>
                  <a:txBody>
                    <a:bodyPr/>
                    <a:lstStyle/>
                    <a:p>
                      <a:endParaRPr lang="nl-BE" sz="2000" dirty="0">
                        <a:latin typeface="Arial" panose="020B0604020202020204" pitchFamily="34" charset="0"/>
                        <a:cs typeface="Arial" panose="020B0604020202020204" pitchFamily="34" charset="0"/>
                      </a:endParaRPr>
                    </a:p>
                    <a:p>
                      <a:r>
                        <a:rPr lang="nl-BE" sz="2000" dirty="0">
                          <a:latin typeface="Arial" panose="020B0604020202020204" pitchFamily="34" charset="0"/>
                          <a:cs typeface="Arial" panose="020B0604020202020204" pitchFamily="34" charset="0"/>
                        </a:rPr>
                        <a:t>                     1B</a:t>
                      </a:r>
                    </a:p>
                  </a:txBody>
                  <a:tcPr/>
                </a:tc>
                <a:extLst>
                  <a:ext uri="{0D108BD9-81ED-4DB2-BD59-A6C34878D82A}">
                    <a16:rowId xmlns:a16="http://schemas.microsoft.com/office/drawing/2014/main" val="10000"/>
                  </a:ext>
                </a:extLst>
              </a:tr>
              <a:tr h="784417">
                <a:tc>
                  <a:txBody>
                    <a:bodyPr/>
                    <a:lstStyle/>
                    <a:p>
                      <a:r>
                        <a:rPr lang="nl-BE" sz="1800" dirty="0">
                          <a:latin typeface="Arial" panose="020B0604020202020204" pitchFamily="34" charset="0"/>
                          <a:cs typeface="Arial" panose="020B0604020202020204" pitchFamily="34" charset="0"/>
                        </a:rPr>
                        <a:t>Voor wie ?</a:t>
                      </a:r>
                    </a:p>
                  </a:txBody>
                  <a:tcPr/>
                </a:tc>
                <a:tc>
                  <a:txBody>
                    <a:bodyPr/>
                    <a:lstStyle/>
                    <a:p>
                      <a:r>
                        <a:rPr lang="nl-BE" sz="1800" dirty="0">
                          <a:latin typeface="Arial" panose="020B0604020202020204" pitchFamily="34" charset="0"/>
                          <a:cs typeface="Arial" panose="020B0604020202020204" pitchFamily="34" charset="0"/>
                        </a:rPr>
                        <a:t>Getuigschrift Basisonderwijs</a:t>
                      </a:r>
                    </a:p>
                  </a:txBody>
                  <a:tcPr/>
                </a:tc>
                <a:tc>
                  <a:txBody>
                    <a:bodyPr/>
                    <a:lstStyle/>
                    <a:p>
                      <a:r>
                        <a:rPr lang="nl-BE" sz="1800" dirty="0">
                          <a:latin typeface="Arial" panose="020B0604020202020204" pitchFamily="34" charset="0"/>
                          <a:cs typeface="Arial" panose="020B0604020202020204" pitchFamily="34" charset="0"/>
                        </a:rPr>
                        <a:t>Geen getuigschrift basisonderwijs</a:t>
                      </a:r>
                      <a:r>
                        <a:rPr lang="nl-BE" sz="1800" baseline="0" dirty="0">
                          <a:latin typeface="Arial" panose="020B0604020202020204" pitchFamily="34" charset="0"/>
                          <a:cs typeface="Arial" panose="020B0604020202020204" pitchFamily="34" charset="0"/>
                        </a:rPr>
                        <a:t> / 12j</a:t>
                      </a:r>
                      <a:endParaRPr lang="nl-B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84417">
                <a:tc>
                  <a:txBody>
                    <a:bodyPr/>
                    <a:lstStyle/>
                    <a:p>
                      <a:r>
                        <a:rPr lang="nl-BE" sz="1800" dirty="0">
                          <a:latin typeface="Arial" panose="020B0604020202020204" pitchFamily="34" charset="0"/>
                          <a:cs typeface="Arial" panose="020B0604020202020204" pitchFamily="34" charset="0"/>
                        </a:rPr>
                        <a:t>Wat ?</a:t>
                      </a:r>
                    </a:p>
                  </a:txBody>
                  <a:tcPr/>
                </a:tc>
                <a:tc>
                  <a:txBody>
                    <a:bodyPr/>
                    <a:lstStyle/>
                    <a:p>
                      <a:r>
                        <a:rPr lang="nl-BE" sz="1800" dirty="0">
                          <a:latin typeface="Arial" panose="020B0604020202020204" pitchFamily="34" charset="0"/>
                          <a:cs typeface="Arial" panose="020B0604020202020204" pitchFamily="34" charset="0"/>
                        </a:rPr>
                        <a:t>Nieuwe</a:t>
                      </a:r>
                      <a:r>
                        <a:rPr lang="nl-BE" sz="1800" baseline="0" dirty="0">
                          <a:latin typeface="Arial" panose="020B0604020202020204" pitchFamily="34" charset="0"/>
                          <a:cs typeface="Arial" panose="020B0604020202020204" pitchFamily="34" charset="0"/>
                        </a:rPr>
                        <a:t> leerstof</a:t>
                      </a:r>
                    </a:p>
                    <a:p>
                      <a:r>
                        <a:rPr lang="nl-BE" sz="1800" baseline="0" dirty="0">
                          <a:latin typeface="Arial" panose="020B0604020202020204" pitchFamily="34" charset="0"/>
                          <a:cs typeface="Arial" panose="020B0604020202020204" pitchFamily="34" charset="0"/>
                        </a:rPr>
                        <a:t>Vooral theorie</a:t>
                      </a:r>
                      <a:endParaRPr lang="nl-BE" sz="1800" dirty="0">
                        <a:latin typeface="Arial" panose="020B0604020202020204" pitchFamily="34" charset="0"/>
                        <a:cs typeface="Arial" panose="020B0604020202020204" pitchFamily="34" charset="0"/>
                      </a:endParaRPr>
                    </a:p>
                  </a:txBody>
                  <a:tcPr/>
                </a:tc>
                <a:tc>
                  <a:txBody>
                    <a:bodyPr/>
                    <a:lstStyle/>
                    <a:p>
                      <a:r>
                        <a:rPr lang="nl-BE" sz="1800" dirty="0">
                          <a:latin typeface="Arial" panose="020B0604020202020204" pitchFamily="34" charset="0"/>
                          <a:cs typeface="Arial" panose="020B0604020202020204" pitchFamily="34" charset="0"/>
                        </a:rPr>
                        <a:t>Ook herhaling</a:t>
                      </a:r>
                      <a:r>
                        <a:rPr lang="nl-BE" sz="1800" baseline="0" dirty="0">
                          <a:latin typeface="Arial" panose="020B0604020202020204" pitchFamily="34" charset="0"/>
                          <a:cs typeface="Arial" panose="020B0604020202020204" pitchFamily="34" charset="0"/>
                        </a:rPr>
                        <a:t> leerstof lagere school.</a:t>
                      </a:r>
                    </a:p>
                    <a:p>
                      <a:r>
                        <a:rPr lang="nl-BE" sz="1800" baseline="0" dirty="0">
                          <a:latin typeface="Arial" panose="020B0604020202020204" pitchFamily="34" charset="0"/>
                          <a:cs typeface="Arial" panose="020B0604020202020204" pitchFamily="34" charset="0"/>
                        </a:rPr>
                        <a:t>Meer toepassingen en techniek</a:t>
                      </a:r>
                      <a:endParaRPr lang="nl-B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84417">
                <a:tc>
                  <a:txBody>
                    <a:bodyPr/>
                    <a:lstStyle/>
                    <a:p>
                      <a:r>
                        <a:rPr lang="nl-BE" sz="1800" dirty="0">
                          <a:latin typeface="Arial" panose="020B0604020202020204" pitchFamily="34" charset="0"/>
                          <a:cs typeface="Arial" panose="020B0604020202020204" pitchFamily="34" charset="0"/>
                        </a:rPr>
                        <a:t>Hoe ?</a:t>
                      </a:r>
                    </a:p>
                  </a:txBody>
                  <a:tcPr/>
                </a:tc>
                <a:tc>
                  <a:txBody>
                    <a:bodyPr/>
                    <a:lstStyle/>
                    <a:p>
                      <a:r>
                        <a:rPr lang="nl-BE" sz="1800" dirty="0">
                          <a:latin typeface="Arial" panose="020B0604020202020204" pitchFamily="34" charset="0"/>
                          <a:cs typeface="Arial" panose="020B0604020202020204" pitchFamily="34" charset="0"/>
                        </a:rPr>
                        <a:t>Meer leerlingen</a:t>
                      </a:r>
                      <a:r>
                        <a:rPr lang="nl-BE" sz="1800" baseline="0" dirty="0">
                          <a:latin typeface="Arial" panose="020B0604020202020204" pitchFamily="34" charset="0"/>
                          <a:cs typeface="Arial" panose="020B0604020202020204" pitchFamily="34" charset="0"/>
                        </a:rPr>
                        <a:t> (20-25 </a:t>
                      </a:r>
                      <a:r>
                        <a:rPr lang="nl-BE" sz="1800" baseline="0" dirty="0" err="1">
                          <a:latin typeface="Arial" panose="020B0604020202020204" pitchFamily="34" charset="0"/>
                          <a:cs typeface="Arial" panose="020B0604020202020204" pitchFamily="34" charset="0"/>
                        </a:rPr>
                        <a:t>lln</a:t>
                      </a:r>
                      <a:r>
                        <a:rPr lang="nl-BE" sz="1800" baseline="0" dirty="0">
                          <a:latin typeface="Arial" panose="020B0604020202020204" pitchFamily="34" charset="0"/>
                          <a:cs typeface="Arial" panose="020B0604020202020204" pitchFamily="34" charset="0"/>
                        </a:rPr>
                        <a:t> per klas)</a:t>
                      </a:r>
                    </a:p>
                    <a:p>
                      <a:r>
                        <a:rPr lang="nl-BE" sz="1800" baseline="0" dirty="0">
                          <a:latin typeface="Arial" panose="020B0604020202020204" pitchFamily="34" charset="0"/>
                          <a:cs typeface="Arial" panose="020B0604020202020204" pitchFamily="34" charset="0"/>
                        </a:rPr>
                        <a:t>Sneller tempo</a:t>
                      </a:r>
                      <a:endParaRPr lang="nl-BE" sz="1800" dirty="0">
                        <a:latin typeface="Arial" panose="020B0604020202020204" pitchFamily="34" charset="0"/>
                        <a:cs typeface="Arial" panose="020B0604020202020204" pitchFamily="34" charset="0"/>
                      </a:endParaRPr>
                    </a:p>
                  </a:txBody>
                  <a:tcPr/>
                </a:tc>
                <a:tc>
                  <a:txBody>
                    <a:bodyPr/>
                    <a:lstStyle/>
                    <a:p>
                      <a:r>
                        <a:rPr lang="nl-BE" sz="1800" dirty="0">
                          <a:latin typeface="Arial" panose="020B0604020202020204" pitchFamily="34" charset="0"/>
                          <a:cs typeface="Arial" panose="020B0604020202020204" pitchFamily="34" charset="0"/>
                        </a:rPr>
                        <a:t>Minder leerlingen (10-15 </a:t>
                      </a:r>
                      <a:r>
                        <a:rPr lang="nl-BE" sz="1800" dirty="0" err="1">
                          <a:latin typeface="Arial" panose="020B0604020202020204" pitchFamily="34" charset="0"/>
                          <a:cs typeface="Arial" panose="020B0604020202020204" pitchFamily="34" charset="0"/>
                        </a:rPr>
                        <a:t>lln</a:t>
                      </a:r>
                      <a:r>
                        <a:rPr lang="nl-BE" sz="1800" dirty="0">
                          <a:latin typeface="Arial" panose="020B0604020202020204" pitchFamily="34" charset="0"/>
                          <a:cs typeface="Arial" panose="020B0604020202020204" pitchFamily="34" charset="0"/>
                        </a:rPr>
                        <a:t> per klas)</a:t>
                      </a:r>
                    </a:p>
                  </a:txBody>
                  <a:tcPr/>
                </a:tc>
                <a:extLst>
                  <a:ext uri="{0D108BD9-81ED-4DB2-BD59-A6C34878D82A}">
                    <a16:rowId xmlns:a16="http://schemas.microsoft.com/office/drawing/2014/main" val="10003"/>
                  </a:ext>
                </a:extLst>
              </a:tr>
              <a:tr h="784417">
                <a:tc>
                  <a:txBody>
                    <a:bodyPr/>
                    <a:lstStyle/>
                    <a:p>
                      <a:r>
                        <a:rPr lang="nl-BE" sz="1800" dirty="0">
                          <a:latin typeface="Arial" panose="020B0604020202020204" pitchFamily="34" charset="0"/>
                          <a:cs typeface="Arial" panose="020B0604020202020204" pitchFamily="34" charset="0"/>
                        </a:rPr>
                        <a:t>Nadien ?</a:t>
                      </a:r>
                    </a:p>
                  </a:txBody>
                  <a:tcPr/>
                </a:tc>
                <a:tc>
                  <a:txBody>
                    <a:bodyPr/>
                    <a:lstStyle/>
                    <a:p>
                      <a:r>
                        <a:rPr lang="nl-BE" sz="1800" dirty="0">
                          <a:latin typeface="Arial" panose="020B0604020202020204" pitchFamily="34" charset="0"/>
                          <a:cs typeface="Arial" panose="020B0604020202020204" pitchFamily="34" charset="0"/>
                        </a:rPr>
                        <a:t>2A of</a:t>
                      </a:r>
                      <a:r>
                        <a:rPr lang="nl-BE" sz="1800" baseline="0" dirty="0">
                          <a:latin typeface="Arial" panose="020B0604020202020204" pitchFamily="34" charset="0"/>
                          <a:cs typeface="Arial" panose="020B0604020202020204" pitchFamily="34" charset="0"/>
                        </a:rPr>
                        <a:t> 2B</a:t>
                      </a:r>
                      <a:endParaRPr lang="nl-BE" sz="1800" dirty="0">
                        <a:latin typeface="Arial" panose="020B0604020202020204" pitchFamily="34" charset="0"/>
                        <a:cs typeface="Arial" panose="020B0604020202020204" pitchFamily="34" charset="0"/>
                      </a:endParaRPr>
                    </a:p>
                  </a:txBody>
                  <a:tcPr/>
                </a:tc>
                <a:tc>
                  <a:txBody>
                    <a:bodyPr/>
                    <a:lstStyle/>
                    <a:p>
                      <a:r>
                        <a:rPr lang="nl-BE" sz="1800" dirty="0">
                          <a:latin typeface="Arial" panose="020B0604020202020204" pitchFamily="34" charset="0"/>
                          <a:cs typeface="Arial" panose="020B0604020202020204" pitchFamily="34" charset="0"/>
                        </a:rPr>
                        <a:t>2B (of 1A)</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910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solidFill>
                  <a:prstClr val="black">
                    <a:lumMod val="65000"/>
                    <a:lumOff val="35000"/>
                  </a:prstClr>
                </a:solidFill>
              </a:rPr>
              <a:pPr/>
              <a:t>14</a:t>
            </a:fld>
            <a:endParaRPr lang="nl-BE">
              <a:solidFill>
                <a:prstClr val="black">
                  <a:lumMod val="65000"/>
                  <a:lumOff val="35000"/>
                </a:prstClr>
              </a:solidFill>
            </a:endParaRPr>
          </a:p>
        </p:txBody>
      </p:sp>
      <p:sp>
        <p:nvSpPr>
          <p:cNvPr id="5" name="Titel 4"/>
          <p:cNvSpPr>
            <a:spLocks noGrp="1"/>
          </p:cNvSpPr>
          <p:nvPr>
            <p:ph type="title"/>
          </p:nvPr>
        </p:nvSpPr>
        <p:spPr/>
        <p:txBody>
          <a:bodyPr/>
          <a:lstStyle/>
          <a:p>
            <a:r>
              <a:rPr lang="nl-BE" sz="4000" dirty="0">
                <a:latin typeface="+mj-lt"/>
              </a:rPr>
              <a:t>Attestering na het 1</a:t>
            </a:r>
            <a:r>
              <a:rPr lang="nl-BE" sz="4000" baseline="30000" dirty="0">
                <a:latin typeface="+mj-lt"/>
              </a:rPr>
              <a:t>ste</a:t>
            </a:r>
            <a:r>
              <a:rPr lang="nl-BE" sz="4000" dirty="0">
                <a:latin typeface="+mj-lt"/>
              </a:rPr>
              <a:t> jaar</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
        <p:nvSpPr>
          <p:cNvPr id="3" name="Tekstvak 2"/>
          <p:cNvSpPr txBox="1"/>
          <p:nvPr/>
        </p:nvSpPr>
        <p:spPr>
          <a:xfrm>
            <a:off x="963084" y="1466670"/>
            <a:ext cx="10101468" cy="2862322"/>
          </a:xfrm>
          <a:prstGeom prst="rect">
            <a:avLst/>
          </a:prstGeom>
          <a:noFill/>
        </p:spPr>
        <p:txBody>
          <a:bodyPr wrap="square" rtlCol="0">
            <a:spAutoFit/>
          </a:bodyPr>
          <a:lstStyle/>
          <a:p>
            <a:r>
              <a:rPr lang="nl-BE" sz="2000" dirty="0">
                <a:solidFill>
                  <a:prstClr val="black"/>
                </a:solidFill>
                <a:latin typeface="Arial" panose="020B0604020202020204" pitchFamily="34" charset="0"/>
                <a:cs typeface="Arial" panose="020B0604020202020204" pitchFamily="34" charset="0"/>
              </a:rPr>
              <a:t>Mag ik over naar het 2</a:t>
            </a:r>
            <a:r>
              <a:rPr lang="nl-BE" sz="2000" baseline="30000" dirty="0">
                <a:solidFill>
                  <a:prstClr val="black"/>
                </a:solidFill>
                <a:latin typeface="Arial" panose="020B0604020202020204" pitchFamily="34" charset="0"/>
                <a:cs typeface="Arial" panose="020B0604020202020204" pitchFamily="34" charset="0"/>
              </a:rPr>
              <a:t>de</a:t>
            </a:r>
            <a:r>
              <a:rPr lang="nl-BE" sz="2000" dirty="0">
                <a:solidFill>
                  <a:prstClr val="black"/>
                </a:solidFill>
                <a:latin typeface="Arial" panose="020B0604020202020204" pitchFamily="34" charset="0"/>
                <a:cs typeface="Arial" panose="020B0604020202020204" pitchFamily="34" charset="0"/>
              </a:rPr>
              <a:t> jaar ?</a:t>
            </a:r>
          </a:p>
          <a:p>
            <a:endParaRPr lang="nl-BE" sz="2000" dirty="0">
              <a:solidFill>
                <a:prstClr val="black"/>
              </a:solidFill>
              <a:latin typeface="Arial" panose="020B0604020202020204" pitchFamily="34" charset="0"/>
              <a:cs typeface="Arial" panose="020B0604020202020204" pitchFamily="34" charset="0"/>
            </a:endParaRPr>
          </a:p>
          <a:p>
            <a:pPr marL="342900" indent="-342900">
              <a:buFontTx/>
              <a:buChar char="-"/>
            </a:pPr>
            <a:r>
              <a:rPr lang="nl-BE" sz="2000" dirty="0">
                <a:solidFill>
                  <a:prstClr val="black"/>
                </a:solidFill>
                <a:latin typeface="Arial" panose="020B0604020202020204" pitchFamily="34" charset="0"/>
                <a:cs typeface="Arial" panose="020B0604020202020204" pitchFamily="34" charset="0"/>
              </a:rPr>
              <a:t>A-attest</a:t>
            </a:r>
          </a:p>
          <a:p>
            <a:pPr marL="342900" indent="-342900">
              <a:buFontTx/>
              <a:buChar char="-"/>
            </a:pPr>
            <a:r>
              <a:rPr lang="nl-BE" sz="2000" dirty="0">
                <a:solidFill>
                  <a:prstClr val="black"/>
                </a:solidFill>
                <a:latin typeface="Arial" panose="020B0604020202020204" pitchFamily="34" charset="0"/>
                <a:cs typeface="Arial" panose="020B0604020202020204" pitchFamily="34" charset="0"/>
              </a:rPr>
              <a:t>A-attest met verplichte remediëring (bijwerken voor een bepaald vak)</a:t>
            </a:r>
          </a:p>
          <a:p>
            <a:pPr marL="342900" indent="-342900">
              <a:buFontTx/>
              <a:buChar char="-"/>
            </a:pPr>
            <a:r>
              <a:rPr lang="nl-BE" sz="2000" dirty="0">
                <a:solidFill>
                  <a:prstClr val="black"/>
                </a:solidFill>
                <a:latin typeface="Arial" panose="020B0604020202020204" pitchFamily="34" charset="0"/>
                <a:cs typeface="Arial" panose="020B0604020202020204" pitchFamily="34" charset="0"/>
              </a:rPr>
              <a:t>A-attest met beperkingen (inperking van bepaalde basisopties in het 2</a:t>
            </a:r>
            <a:r>
              <a:rPr lang="nl-BE" sz="2000" baseline="30000" dirty="0">
                <a:solidFill>
                  <a:prstClr val="black"/>
                </a:solidFill>
                <a:latin typeface="Arial" panose="020B0604020202020204" pitchFamily="34" charset="0"/>
                <a:cs typeface="Arial" panose="020B0604020202020204" pitchFamily="34" charset="0"/>
              </a:rPr>
              <a:t>de</a:t>
            </a:r>
            <a:r>
              <a:rPr lang="nl-BE" sz="2000" dirty="0">
                <a:solidFill>
                  <a:prstClr val="black"/>
                </a:solidFill>
                <a:latin typeface="Arial" panose="020B0604020202020204" pitchFamily="34" charset="0"/>
                <a:cs typeface="Arial" panose="020B0604020202020204" pitchFamily="34" charset="0"/>
              </a:rPr>
              <a:t> jaar)</a:t>
            </a:r>
          </a:p>
          <a:p>
            <a:endParaRPr lang="nl-BE" sz="2000" dirty="0">
              <a:solidFill>
                <a:prstClr val="black"/>
              </a:solidFill>
              <a:latin typeface="Arial" panose="020B0604020202020204" pitchFamily="34" charset="0"/>
              <a:cs typeface="Arial" panose="020B0604020202020204" pitchFamily="34" charset="0"/>
            </a:endParaRPr>
          </a:p>
          <a:p>
            <a:pPr marL="342900" indent="-342900">
              <a:buFontTx/>
              <a:buChar char="-"/>
            </a:pPr>
            <a:r>
              <a:rPr lang="nl-BE" sz="2000" dirty="0">
                <a:solidFill>
                  <a:prstClr val="black"/>
                </a:solidFill>
                <a:latin typeface="Arial" panose="020B0604020202020204" pitchFamily="34" charset="0"/>
                <a:cs typeface="Arial" panose="020B0604020202020204" pitchFamily="34" charset="0"/>
              </a:rPr>
              <a:t>Geen B-attest meer mogelijk na 1</a:t>
            </a:r>
            <a:r>
              <a:rPr lang="nl-BE" sz="2000" baseline="30000" dirty="0">
                <a:solidFill>
                  <a:prstClr val="black"/>
                </a:solidFill>
                <a:latin typeface="Arial" panose="020B0604020202020204" pitchFamily="34" charset="0"/>
                <a:cs typeface="Arial" panose="020B0604020202020204" pitchFamily="34" charset="0"/>
              </a:rPr>
              <a:t>ste</a:t>
            </a:r>
            <a:r>
              <a:rPr lang="nl-BE" sz="2000" dirty="0">
                <a:solidFill>
                  <a:prstClr val="black"/>
                </a:solidFill>
                <a:latin typeface="Arial" panose="020B0604020202020204" pitchFamily="34" charset="0"/>
                <a:cs typeface="Arial" panose="020B0604020202020204" pitchFamily="34" charset="0"/>
              </a:rPr>
              <a:t> SO</a:t>
            </a:r>
          </a:p>
          <a:p>
            <a:pPr marL="342900" indent="-342900">
              <a:buFontTx/>
              <a:buChar char="-"/>
            </a:pPr>
            <a:r>
              <a:rPr lang="nl-BE" sz="2000" dirty="0">
                <a:solidFill>
                  <a:prstClr val="black"/>
                </a:solidFill>
                <a:latin typeface="Arial" panose="020B0604020202020204" pitchFamily="34" charset="0"/>
                <a:cs typeface="Arial" panose="020B0604020202020204" pitchFamily="34" charset="0"/>
              </a:rPr>
              <a:t>Slecht uitzonderlijk een C-attest</a:t>
            </a:r>
          </a:p>
          <a:p>
            <a:pPr marL="342900" indent="-342900">
              <a:buFontTx/>
              <a:buChar char="-"/>
            </a:pPr>
            <a:endParaRPr lang="nl-BE" sz="2000" dirty="0">
              <a:solidFill>
                <a:prstClr val="black"/>
              </a:solidFill>
              <a:latin typeface="Arial" panose="020B0604020202020204" pitchFamily="34" charset="0"/>
              <a:cs typeface="Arial" panose="020B0604020202020204" pitchFamily="34" charset="0"/>
            </a:endParaRPr>
          </a:p>
        </p:txBody>
      </p:sp>
      <p:pic>
        <p:nvPicPr>
          <p:cNvPr id="6" name="Picture 5" descr="diplom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3541489"/>
            <a:ext cx="23796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079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15</a:t>
            </a:fld>
            <a:endParaRPr lang="nl-BE"/>
          </a:p>
        </p:txBody>
      </p:sp>
      <p:sp>
        <p:nvSpPr>
          <p:cNvPr id="5" name="Titel 4"/>
          <p:cNvSpPr>
            <a:spLocks noGrp="1"/>
          </p:cNvSpPr>
          <p:nvPr>
            <p:ph type="title"/>
          </p:nvPr>
        </p:nvSpPr>
        <p:spPr/>
        <p:txBody>
          <a:bodyPr/>
          <a:lstStyle/>
          <a:p>
            <a:r>
              <a:rPr lang="nl-BE" sz="4000" dirty="0">
                <a:latin typeface="+mj-lt"/>
              </a:rPr>
              <a:t>Mogelijkheden na 1A en 1B</a:t>
            </a:r>
          </a:p>
        </p:txBody>
      </p:sp>
      <p:sp>
        <p:nvSpPr>
          <p:cNvPr id="6" name="Rechthoek 5"/>
          <p:cNvSpPr/>
          <p:nvPr/>
        </p:nvSpPr>
        <p:spPr>
          <a:xfrm>
            <a:off x="2279576" y="2132856"/>
            <a:ext cx="1656184" cy="77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1A</a:t>
            </a:r>
          </a:p>
        </p:txBody>
      </p:sp>
      <p:sp>
        <p:nvSpPr>
          <p:cNvPr id="7" name="Rechthoek 6"/>
          <p:cNvSpPr/>
          <p:nvPr/>
        </p:nvSpPr>
        <p:spPr>
          <a:xfrm>
            <a:off x="7824192" y="2132855"/>
            <a:ext cx="1656184" cy="77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1B</a:t>
            </a:r>
          </a:p>
        </p:txBody>
      </p:sp>
      <p:sp>
        <p:nvSpPr>
          <p:cNvPr id="8" name="Rechthoek 7"/>
          <p:cNvSpPr/>
          <p:nvPr/>
        </p:nvSpPr>
        <p:spPr>
          <a:xfrm>
            <a:off x="2279576" y="4862819"/>
            <a:ext cx="1656184" cy="77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2A</a:t>
            </a:r>
          </a:p>
        </p:txBody>
      </p:sp>
      <p:sp>
        <p:nvSpPr>
          <p:cNvPr id="9" name="Rechthoek 8"/>
          <p:cNvSpPr/>
          <p:nvPr/>
        </p:nvSpPr>
        <p:spPr>
          <a:xfrm>
            <a:off x="7824192" y="4862818"/>
            <a:ext cx="1656184" cy="77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2B</a:t>
            </a:r>
          </a:p>
        </p:txBody>
      </p:sp>
      <p:cxnSp>
        <p:nvCxnSpPr>
          <p:cNvPr id="11" name="Rechte verbindingslijn met pijl 10"/>
          <p:cNvCxnSpPr/>
          <p:nvPr/>
        </p:nvCxnSpPr>
        <p:spPr>
          <a:xfrm>
            <a:off x="3071664" y="3134671"/>
            <a:ext cx="0" cy="12722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a:off x="8688288" y="3134671"/>
            <a:ext cx="0" cy="12722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H="1">
            <a:off x="4439816" y="2519783"/>
            <a:ext cx="25689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a:off x="4092117" y="3040262"/>
            <a:ext cx="3516051" cy="17535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1821238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16</a:t>
            </a:fld>
            <a:endParaRPr lang="nl-BE"/>
          </a:p>
        </p:txBody>
      </p:sp>
      <p:sp>
        <p:nvSpPr>
          <p:cNvPr id="5" name="Titel 4"/>
          <p:cNvSpPr>
            <a:spLocks noGrp="1"/>
          </p:cNvSpPr>
          <p:nvPr>
            <p:ph type="title"/>
          </p:nvPr>
        </p:nvSpPr>
        <p:spPr/>
        <p:txBody>
          <a:bodyPr/>
          <a:lstStyle/>
          <a:p>
            <a:r>
              <a:rPr lang="nl-BE" sz="4000" dirty="0">
                <a:latin typeface="+mj-lt"/>
              </a:rPr>
              <a:t>Schema eerste graad</a:t>
            </a:r>
          </a:p>
        </p:txBody>
      </p:sp>
      <p:sp>
        <p:nvSpPr>
          <p:cNvPr id="6" name="Afgeronde rechthoek 5"/>
          <p:cNvSpPr/>
          <p:nvPr/>
        </p:nvSpPr>
        <p:spPr>
          <a:xfrm>
            <a:off x="2623728" y="1988840"/>
            <a:ext cx="5940000" cy="86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27 lesuren</a:t>
            </a:r>
          </a:p>
        </p:txBody>
      </p:sp>
      <p:sp>
        <p:nvSpPr>
          <p:cNvPr id="7" name="Afgeronde rechthoek 6"/>
          <p:cNvSpPr/>
          <p:nvPr/>
        </p:nvSpPr>
        <p:spPr>
          <a:xfrm>
            <a:off x="2629357" y="3284983"/>
            <a:ext cx="504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25 lesuren</a:t>
            </a:r>
          </a:p>
        </p:txBody>
      </p:sp>
      <p:sp>
        <p:nvSpPr>
          <p:cNvPr id="9" name="Afgeronde rechthoek 8"/>
          <p:cNvSpPr/>
          <p:nvPr/>
        </p:nvSpPr>
        <p:spPr>
          <a:xfrm>
            <a:off x="2629356" y="4581127"/>
            <a:ext cx="396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20 lesuren</a:t>
            </a:r>
          </a:p>
        </p:txBody>
      </p:sp>
      <p:sp>
        <p:nvSpPr>
          <p:cNvPr id="10" name="Afgeronde rechthoek 9"/>
          <p:cNvSpPr/>
          <p:nvPr/>
        </p:nvSpPr>
        <p:spPr>
          <a:xfrm>
            <a:off x="8907880" y="1988840"/>
            <a:ext cx="2012656" cy="86400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Differentiatie 5 lesuren</a:t>
            </a:r>
          </a:p>
        </p:txBody>
      </p:sp>
      <p:sp>
        <p:nvSpPr>
          <p:cNvPr id="14" name="Afgeronde rechthoek 13"/>
          <p:cNvSpPr/>
          <p:nvPr/>
        </p:nvSpPr>
        <p:spPr>
          <a:xfrm>
            <a:off x="9336360" y="3284983"/>
            <a:ext cx="1584176"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5 lesuren</a:t>
            </a:r>
          </a:p>
        </p:txBody>
      </p:sp>
      <p:sp>
        <p:nvSpPr>
          <p:cNvPr id="15" name="Afgeronde rechthoek 14"/>
          <p:cNvSpPr/>
          <p:nvPr/>
        </p:nvSpPr>
        <p:spPr>
          <a:xfrm>
            <a:off x="8184232" y="4581127"/>
            <a:ext cx="2736304"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10 lesuren</a:t>
            </a:r>
          </a:p>
        </p:txBody>
      </p:sp>
      <p:sp>
        <p:nvSpPr>
          <p:cNvPr id="18" name="Afgeronde rechthoek 17"/>
          <p:cNvSpPr/>
          <p:nvPr/>
        </p:nvSpPr>
        <p:spPr>
          <a:xfrm>
            <a:off x="6785032" y="4581127"/>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9" name="Rechthoek 18"/>
          <p:cNvSpPr/>
          <p:nvPr/>
        </p:nvSpPr>
        <p:spPr>
          <a:xfrm>
            <a:off x="1199456" y="1988839"/>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1A</a:t>
            </a:r>
          </a:p>
          <a:p>
            <a:pPr algn="ctr"/>
            <a:r>
              <a:rPr lang="nl-BE" sz="2000" dirty="0"/>
              <a:t>1B</a:t>
            </a:r>
          </a:p>
        </p:txBody>
      </p:sp>
      <p:sp>
        <p:nvSpPr>
          <p:cNvPr id="20" name="Rechthoek 19"/>
          <p:cNvSpPr/>
          <p:nvPr/>
        </p:nvSpPr>
        <p:spPr>
          <a:xfrm>
            <a:off x="1199456" y="327258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2A</a:t>
            </a:r>
          </a:p>
        </p:txBody>
      </p:sp>
      <p:sp>
        <p:nvSpPr>
          <p:cNvPr id="21" name="Rechthoek 20"/>
          <p:cNvSpPr/>
          <p:nvPr/>
        </p:nvSpPr>
        <p:spPr>
          <a:xfrm>
            <a:off x="1199456" y="458122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2B</a:t>
            </a:r>
          </a:p>
        </p:txBody>
      </p:sp>
      <p:cxnSp>
        <p:nvCxnSpPr>
          <p:cNvPr id="12" name="Rechte verbindingslijn met pijl 11"/>
          <p:cNvCxnSpPr/>
          <p:nvPr/>
        </p:nvCxnSpPr>
        <p:spPr>
          <a:xfrm>
            <a:off x="777693" y="2884629"/>
            <a:ext cx="677478" cy="72008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22" name="Afgeronde rechthoek 21"/>
          <p:cNvSpPr/>
          <p:nvPr/>
        </p:nvSpPr>
        <p:spPr>
          <a:xfrm>
            <a:off x="7893268" y="3272585"/>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1" name="Rechteraccolade 10"/>
          <p:cNvSpPr/>
          <p:nvPr/>
        </p:nvSpPr>
        <p:spPr>
          <a:xfrm rot="5400000">
            <a:off x="8661154" y="3761908"/>
            <a:ext cx="383259" cy="4135504"/>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Tekstvak 12"/>
          <p:cNvSpPr txBox="1"/>
          <p:nvPr/>
        </p:nvSpPr>
        <p:spPr>
          <a:xfrm>
            <a:off x="8094061" y="6054276"/>
            <a:ext cx="2304256" cy="400110"/>
          </a:xfrm>
          <a:prstGeom prst="rect">
            <a:avLst/>
          </a:prstGeom>
          <a:noFill/>
        </p:spPr>
        <p:txBody>
          <a:bodyPr wrap="square" rtlCol="0">
            <a:spAutoFit/>
          </a:bodyPr>
          <a:lstStyle/>
          <a:p>
            <a:r>
              <a:rPr lang="nl-BE" sz="2000" dirty="0">
                <a:solidFill>
                  <a:schemeClr val="accent6"/>
                </a:solidFill>
              </a:rPr>
              <a:t>Keuzegedeelte</a:t>
            </a:r>
          </a:p>
        </p:txBody>
      </p:sp>
      <p:sp>
        <p:nvSpPr>
          <p:cNvPr id="23"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17630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solidFill>
                  <a:prstClr val="black">
                    <a:lumMod val="65000"/>
                    <a:lumOff val="35000"/>
                  </a:prstClr>
                </a:solidFill>
              </a:rPr>
              <a:pPr/>
              <a:t>17</a:t>
            </a:fld>
            <a:endParaRPr lang="nl-BE">
              <a:solidFill>
                <a:prstClr val="black">
                  <a:lumMod val="65000"/>
                  <a:lumOff val="35000"/>
                </a:prstClr>
              </a:solidFill>
            </a:endParaRPr>
          </a:p>
        </p:txBody>
      </p:sp>
      <p:sp>
        <p:nvSpPr>
          <p:cNvPr id="5" name="Titel 4"/>
          <p:cNvSpPr>
            <a:spLocks noGrp="1"/>
          </p:cNvSpPr>
          <p:nvPr>
            <p:ph type="title"/>
          </p:nvPr>
        </p:nvSpPr>
        <p:spPr/>
        <p:txBody>
          <a:bodyPr/>
          <a:lstStyle/>
          <a:p>
            <a:r>
              <a:rPr lang="nl-BE" sz="4000" dirty="0">
                <a:latin typeface="+mj-lt"/>
              </a:rPr>
              <a:t>2</a:t>
            </a:r>
            <a:r>
              <a:rPr lang="nl-BE" sz="4000" baseline="30000" dirty="0">
                <a:latin typeface="+mj-lt"/>
              </a:rPr>
              <a:t>de</a:t>
            </a:r>
            <a:r>
              <a:rPr lang="nl-BE" sz="4000" dirty="0">
                <a:latin typeface="+mj-lt"/>
              </a:rPr>
              <a:t> jaar secundair onderwijs </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
        <p:nvSpPr>
          <p:cNvPr id="3" name="Tekstvak 2"/>
          <p:cNvSpPr txBox="1"/>
          <p:nvPr/>
        </p:nvSpPr>
        <p:spPr>
          <a:xfrm>
            <a:off x="596797" y="1377642"/>
            <a:ext cx="11461984" cy="4616648"/>
          </a:xfrm>
          <a:prstGeom prst="rect">
            <a:avLst/>
          </a:prstGeom>
          <a:noFill/>
        </p:spPr>
        <p:txBody>
          <a:bodyPr wrap="none" rtlCol="0">
            <a:spAutoFit/>
          </a:bodyPr>
          <a:lstStyle/>
          <a:p>
            <a:r>
              <a:rPr lang="nl-BE" sz="2000" dirty="0">
                <a:solidFill>
                  <a:prstClr val="black"/>
                </a:solidFill>
                <a:latin typeface="Arial" panose="020B0604020202020204" pitchFamily="34" charset="0"/>
                <a:cs typeface="Arial" panose="020B0604020202020204" pitchFamily="34" charset="0"/>
              </a:rPr>
              <a:t>Principes van algemene vorming en differentiatie blijven hetzelfde, maar het aantal uren ligt anders:</a:t>
            </a:r>
          </a:p>
          <a:p>
            <a:pPr marL="285750" indent="-285750">
              <a:buFontTx/>
              <a:buChar char="-"/>
            </a:pPr>
            <a:r>
              <a:rPr lang="nl-BE" sz="2000" dirty="0">
                <a:solidFill>
                  <a:prstClr val="black"/>
                </a:solidFill>
                <a:latin typeface="Arial" panose="020B0604020202020204" pitchFamily="34" charset="0"/>
                <a:cs typeface="Arial" panose="020B0604020202020204" pitchFamily="34" charset="0"/>
              </a:rPr>
              <a:t>1A en 1B: 27 u algemene vorming + 5u differentiatie</a:t>
            </a:r>
          </a:p>
          <a:p>
            <a:pPr marL="285750" indent="-285750">
              <a:buFontTx/>
              <a:buChar char="-"/>
            </a:pPr>
            <a:r>
              <a:rPr lang="nl-BE" sz="2000" dirty="0">
                <a:solidFill>
                  <a:prstClr val="black"/>
                </a:solidFill>
                <a:latin typeface="Arial" panose="020B0604020202020204" pitchFamily="34" charset="0"/>
                <a:cs typeface="Arial" panose="020B0604020202020204" pitchFamily="34" charset="0"/>
              </a:rPr>
              <a:t>2A: 25u algemene vorming + 2u differentiatie + 5u basisopties</a:t>
            </a:r>
          </a:p>
          <a:p>
            <a:pPr marL="285750" indent="-285750">
              <a:buFontTx/>
              <a:buChar char="-"/>
            </a:pPr>
            <a:r>
              <a:rPr lang="nl-BE" sz="2000" dirty="0">
                <a:solidFill>
                  <a:prstClr val="black"/>
                </a:solidFill>
                <a:latin typeface="Arial" panose="020B0604020202020204" pitchFamily="34" charset="0"/>
                <a:cs typeface="Arial" panose="020B0604020202020204" pitchFamily="34" charset="0"/>
              </a:rPr>
              <a:t>2B: 20u algemene vorming + 2u differentiatie + 10u basisoptie</a:t>
            </a:r>
          </a:p>
          <a:p>
            <a:endParaRPr lang="nl-BE" sz="2000" dirty="0">
              <a:solidFill>
                <a:prstClr val="black"/>
              </a:solidFill>
              <a:latin typeface="Arial" panose="020B0604020202020204" pitchFamily="34" charset="0"/>
              <a:cs typeface="Arial" panose="020B0604020202020204" pitchFamily="34" charset="0"/>
            </a:endParaRPr>
          </a:p>
          <a:p>
            <a:r>
              <a:rPr lang="nl-BE" sz="2000" dirty="0">
                <a:solidFill>
                  <a:prstClr val="black"/>
                </a:solidFill>
                <a:latin typeface="Arial" panose="020B0604020202020204" pitchFamily="34" charset="0"/>
                <a:cs typeface="Arial" panose="020B0604020202020204" pitchFamily="34" charset="0"/>
              </a:rPr>
              <a:t>BASISOPTIES:</a:t>
            </a:r>
          </a:p>
          <a:p>
            <a:pPr marL="285750" indent="-285750">
              <a:buFontTx/>
              <a:buChar char="-"/>
            </a:pPr>
            <a:r>
              <a:rPr lang="nl-BE" sz="2000" dirty="0">
                <a:solidFill>
                  <a:prstClr val="black"/>
                </a:solidFill>
                <a:latin typeface="Arial" panose="020B0604020202020204" pitchFamily="34" charset="0"/>
                <a:cs typeface="Arial" panose="020B0604020202020204" pitchFamily="34" charset="0"/>
              </a:rPr>
              <a:t>dienen als kennismaking zodat je kan ontdekken waarvoor je aanleg en belangstelling hebt. </a:t>
            </a:r>
          </a:p>
          <a:p>
            <a:r>
              <a:rPr lang="nl-BE" sz="2000" dirty="0">
                <a:solidFill>
                  <a:prstClr val="black"/>
                </a:solidFill>
                <a:latin typeface="Arial" panose="020B0604020202020204" pitchFamily="34" charset="0"/>
                <a:cs typeface="Arial" panose="020B0604020202020204" pitchFamily="34" charset="0"/>
              </a:rPr>
              <a:t>=  extra vakken om interesse in een studiegebied te verkennen.</a:t>
            </a:r>
          </a:p>
          <a:p>
            <a:pPr marL="285750" indent="-285750">
              <a:buFontTx/>
              <a:buChar char="-"/>
            </a:pPr>
            <a:r>
              <a:rPr lang="nl-BE" sz="2000" dirty="0">
                <a:solidFill>
                  <a:prstClr val="black"/>
                </a:solidFill>
                <a:latin typeface="Arial" panose="020B0604020202020204" pitchFamily="34" charset="0"/>
                <a:cs typeface="Arial" panose="020B0604020202020204" pitchFamily="34" charset="0"/>
              </a:rPr>
              <a:t>Keuze voor een bepaalde basisoptie is niet bepalend voor de keuze in het 3</a:t>
            </a:r>
            <a:r>
              <a:rPr lang="nl-BE" sz="2000" baseline="30000" dirty="0">
                <a:solidFill>
                  <a:prstClr val="black"/>
                </a:solidFill>
                <a:latin typeface="Arial" panose="020B0604020202020204" pitchFamily="34" charset="0"/>
                <a:cs typeface="Arial" panose="020B0604020202020204" pitchFamily="34" charset="0"/>
              </a:rPr>
              <a:t>de</a:t>
            </a:r>
            <a:r>
              <a:rPr lang="nl-BE" sz="2000" dirty="0">
                <a:solidFill>
                  <a:prstClr val="black"/>
                </a:solidFill>
                <a:latin typeface="Arial" panose="020B0604020202020204" pitchFamily="34" charset="0"/>
                <a:cs typeface="Arial" panose="020B0604020202020204" pitchFamily="34" charset="0"/>
              </a:rPr>
              <a:t> middelbaar.</a:t>
            </a:r>
          </a:p>
          <a:p>
            <a:pPr marL="285750" indent="-285750">
              <a:buFont typeface="Arial" panose="020B0604020202020204" pitchFamily="34" charset="0"/>
              <a:buChar char="•"/>
            </a:pPr>
            <a:r>
              <a:rPr lang="nl-BE" sz="2000" dirty="0"/>
              <a:t>5 lesuren</a:t>
            </a:r>
          </a:p>
          <a:p>
            <a:pPr marL="285750" indent="-285750">
              <a:buFont typeface="Arial" panose="020B0604020202020204" pitchFamily="34" charset="0"/>
              <a:buChar char="•"/>
            </a:pPr>
            <a:r>
              <a:rPr lang="nl-BE" sz="2000" dirty="0"/>
              <a:t>11 basisopties - schoolafhankelijk</a:t>
            </a:r>
          </a:p>
          <a:p>
            <a:endParaRPr lang="nl-BE" sz="2000" dirty="0">
              <a:solidFill>
                <a:prstClr val="black"/>
              </a:solidFill>
              <a:latin typeface="Arial" panose="020B0604020202020204" pitchFamily="34" charset="0"/>
              <a:cs typeface="Arial" panose="020B0604020202020204" pitchFamily="34" charset="0"/>
            </a:endParaRPr>
          </a:p>
          <a:p>
            <a:pPr marL="285750" indent="-285750">
              <a:buFontTx/>
              <a:buChar char="-"/>
            </a:pPr>
            <a:endParaRPr lang="nl-BE" dirty="0">
              <a:solidFill>
                <a:prstClr val="black"/>
              </a:solidFill>
            </a:endParaRPr>
          </a:p>
          <a:p>
            <a:pPr marL="285750" indent="-285750">
              <a:buFontTx/>
              <a:buChar char="-"/>
            </a:pPr>
            <a:endParaRPr lang="nl-BE" dirty="0">
              <a:solidFill>
                <a:prstClr val="black"/>
              </a:solidFill>
            </a:endParaRPr>
          </a:p>
          <a:p>
            <a:endParaRPr lang="nl-BE" dirty="0">
              <a:solidFill>
                <a:prstClr val="black"/>
              </a:solidFill>
            </a:endParaRPr>
          </a:p>
        </p:txBody>
      </p:sp>
    </p:spTree>
    <p:extLst>
      <p:ext uri="{BB962C8B-B14F-4D97-AF65-F5344CB8AC3E}">
        <p14:creationId xmlns:p14="http://schemas.microsoft.com/office/powerpoint/2010/main" val="132815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914400" y="2060848"/>
            <a:ext cx="10363200" cy="2490068"/>
          </a:xfrm>
        </p:spPr>
        <p:txBody>
          <a:bodyPr/>
          <a:lstStyle/>
          <a:p>
            <a:r>
              <a:rPr lang="nl-BE" sz="2400" b="1" dirty="0">
                <a:solidFill>
                  <a:schemeClr val="tx1"/>
                </a:solidFill>
                <a:latin typeface="+mn-lt"/>
              </a:rPr>
              <a:t>WAT?</a:t>
            </a:r>
          </a:p>
          <a:p>
            <a:pPr marL="285750" indent="-285750">
              <a:buFont typeface="Arial" panose="020B0604020202020204" pitchFamily="34" charset="0"/>
              <a:buChar char="•"/>
            </a:pPr>
            <a:r>
              <a:rPr lang="nl-BE" sz="2400" dirty="0">
                <a:latin typeface="+mn-lt"/>
              </a:rPr>
              <a:t>5 lesuren</a:t>
            </a:r>
          </a:p>
          <a:p>
            <a:pPr marL="285750" indent="-285750">
              <a:buFont typeface="Arial" panose="020B0604020202020204" pitchFamily="34" charset="0"/>
              <a:buChar char="•"/>
            </a:pPr>
            <a:r>
              <a:rPr lang="nl-BE" sz="2400" dirty="0">
                <a:latin typeface="+mn-lt"/>
              </a:rPr>
              <a:t>11 basisopties - schoolafhankelijk</a:t>
            </a:r>
          </a:p>
          <a:p>
            <a:pPr marL="285750" indent="-285750">
              <a:buFont typeface="Arial" panose="020B0604020202020204" pitchFamily="34" charset="0"/>
              <a:buChar char="•"/>
            </a:pPr>
            <a:r>
              <a:rPr lang="nl-BE" sz="2400" dirty="0">
                <a:latin typeface="+mn-lt"/>
              </a:rPr>
              <a:t>Gekozen basisoptie is niet bepalend voor keuzes nadien</a:t>
            </a:r>
          </a:p>
          <a:p>
            <a:pPr marL="285750" indent="-285750">
              <a:buFont typeface="Arial" panose="020B0604020202020204" pitchFamily="34" charset="0"/>
              <a:buChar char="•"/>
            </a:pPr>
            <a:r>
              <a:rPr lang="nl-BE" sz="2400" dirty="0">
                <a:latin typeface="+mn-lt"/>
              </a:rPr>
              <a:t>Voorbereiding op alle </a:t>
            </a:r>
            <a:r>
              <a:rPr lang="nl-BE" sz="2400" dirty="0" err="1">
                <a:latin typeface="+mn-lt"/>
              </a:rPr>
              <a:t>finaliteiten</a:t>
            </a:r>
            <a:r>
              <a:rPr lang="nl-BE" sz="2400" dirty="0">
                <a:latin typeface="+mn-lt"/>
              </a:rPr>
              <a:t> </a:t>
            </a: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18</a:t>
            </a:fld>
            <a:endParaRPr lang="nl-BE"/>
          </a:p>
        </p:txBody>
      </p:sp>
      <p:sp>
        <p:nvSpPr>
          <p:cNvPr id="5" name="Titel 4"/>
          <p:cNvSpPr>
            <a:spLocks noGrp="1"/>
          </p:cNvSpPr>
          <p:nvPr>
            <p:ph type="title"/>
          </p:nvPr>
        </p:nvSpPr>
        <p:spPr/>
        <p:txBody>
          <a:bodyPr/>
          <a:lstStyle/>
          <a:p>
            <a:r>
              <a:rPr lang="nl-BE" sz="4000" dirty="0">
                <a:latin typeface="+mj-lt"/>
              </a:rPr>
              <a:t>Basisopties 2A  </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53824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naar het secundair onderwij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56" r="23438"/>
          <a:stretch/>
        </p:blipFill>
        <p:spPr bwMode="auto">
          <a:xfrm>
            <a:off x="9120336" y="2492896"/>
            <a:ext cx="2952328" cy="370268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936721" y="2276872"/>
            <a:ext cx="10363200" cy="1470025"/>
          </a:xfrm>
        </p:spPr>
        <p:txBody>
          <a:bodyPr/>
          <a:lstStyle/>
          <a:p>
            <a:r>
              <a:rPr lang="nl-BE" sz="4400" dirty="0">
                <a:solidFill>
                  <a:schemeClr val="tx1">
                    <a:lumMod val="50000"/>
                    <a:lumOff val="50000"/>
                  </a:schemeClr>
                </a:solidFill>
              </a:rPr>
              <a:t>Naar het secundair onderwijs</a:t>
            </a:r>
          </a:p>
        </p:txBody>
      </p:sp>
      <p:sp>
        <p:nvSpPr>
          <p:cNvPr id="4" name="Tijdelijke aanduiding voor datum 3"/>
          <p:cNvSpPr>
            <a:spLocks noGrp="1"/>
          </p:cNvSpPr>
          <p:nvPr>
            <p:ph type="dt" sz="half" idx="10"/>
          </p:nvPr>
        </p:nvSpPr>
        <p:spPr/>
        <p:txBody>
          <a:bodyPr/>
          <a:lstStyle/>
          <a:p>
            <a:r>
              <a:rPr lang="nl-BE" sz="1100" dirty="0"/>
              <a:t>December 2020</a:t>
            </a:r>
          </a:p>
        </p:txBody>
      </p:sp>
    </p:spTree>
    <p:extLst>
      <p:ext uri="{BB962C8B-B14F-4D97-AF65-F5344CB8AC3E}">
        <p14:creationId xmlns:p14="http://schemas.microsoft.com/office/powerpoint/2010/main" val="1868355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15481" y="1124744"/>
            <a:ext cx="8663462" cy="5511773"/>
          </a:xfrm>
        </p:spPr>
        <p:txBody>
          <a:bodyPr numCol="2"/>
          <a:lstStyle/>
          <a:p>
            <a:pPr marL="0" indent="0">
              <a:buNone/>
            </a:pPr>
            <a:r>
              <a:rPr lang="nl-BE" sz="1800" b="1" u="sng" dirty="0">
                <a:latin typeface="+mn-lt"/>
              </a:rPr>
              <a:t>1. Klassieke talen (Grieks en Latijn)</a:t>
            </a:r>
          </a:p>
          <a:p>
            <a:pPr>
              <a:buFontTx/>
              <a:buChar char="-"/>
            </a:pPr>
            <a:r>
              <a:rPr lang="nl-BE" sz="1800" dirty="0">
                <a:latin typeface="+mn-lt"/>
              </a:rPr>
              <a:t>Latijn</a:t>
            </a:r>
          </a:p>
          <a:p>
            <a:pPr>
              <a:buFontTx/>
              <a:buChar char="-"/>
            </a:pPr>
            <a:r>
              <a:rPr lang="nl-BE" sz="1800" dirty="0">
                <a:latin typeface="+mn-lt"/>
              </a:rPr>
              <a:t>Grieks-Latijn</a:t>
            </a:r>
          </a:p>
          <a:p>
            <a:pPr marL="0" indent="0">
              <a:buNone/>
            </a:pPr>
            <a:r>
              <a:rPr lang="nl-BE" sz="1800" b="1" u="sng" dirty="0">
                <a:latin typeface="+mn-lt"/>
              </a:rPr>
              <a:t>2. Moderne talen &amp; wetenschappen</a:t>
            </a:r>
          </a:p>
          <a:p>
            <a:pPr marL="0" indent="0">
              <a:buNone/>
            </a:pPr>
            <a:r>
              <a:rPr lang="nl-BE" sz="1800" b="1" u="sng" dirty="0">
                <a:latin typeface="+mn-lt"/>
              </a:rPr>
              <a:t>3. STEM-wetenschappen</a:t>
            </a:r>
          </a:p>
          <a:p>
            <a:pPr>
              <a:buFontTx/>
              <a:buChar char="-"/>
            </a:pPr>
            <a:r>
              <a:rPr lang="nl-BE" sz="1800" dirty="0">
                <a:latin typeface="+mn-lt"/>
              </a:rPr>
              <a:t>Industriële wetenschappen</a:t>
            </a:r>
          </a:p>
          <a:p>
            <a:pPr>
              <a:buFontTx/>
              <a:buChar char="-"/>
            </a:pPr>
            <a:r>
              <a:rPr lang="nl-BE" sz="1800" dirty="0">
                <a:latin typeface="+mn-lt"/>
              </a:rPr>
              <a:t>Techniek-wetenschappen</a:t>
            </a:r>
          </a:p>
          <a:p>
            <a:pPr marL="0" indent="0">
              <a:buNone/>
            </a:pPr>
            <a:r>
              <a:rPr lang="nl-BE" sz="1800" b="1" u="sng" dirty="0">
                <a:latin typeface="+mn-lt"/>
              </a:rPr>
              <a:t>4. STEM-technieken</a:t>
            </a:r>
          </a:p>
          <a:p>
            <a:pPr>
              <a:buFontTx/>
              <a:buChar char="-"/>
            </a:pPr>
            <a:r>
              <a:rPr lang="nl-BE" sz="1800" dirty="0">
                <a:latin typeface="+mn-lt"/>
              </a:rPr>
              <a:t>Mechanica-elektriciteit</a:t>
            </a:r>
          </a:p>
          <a:p>
            <a:pPr>
              <a:buFontTx/>
              <a:buChar char="-"/>
            </a:pPr>
            <a:r>
              <a:rPr lang="nl-BE" sz="1800" dirty="0">
                <a:latin typeface="+mn-lt"/>
              </a:rPr>
              <a:t>Agro-en biotechnieken</a:t>
            </a:r>
          </a:p>
          <a:p>
            <a:pPr>
              <a:buFontTx/>
              <a:buChar char="-"/>
            </a:pPr>
            <a:r>
              <a:rPr lang="nl-BE" sz="1800" dirty="0">
                <a:latin typeface="+mn-lt"/>
              </a:rPr>
              <a:t>Bouw- en houttechnieken</a:t>
            </a:r>
          </a:p>
          <a:p>
            <a:pPr>
              <a:buFontTx/>
              <a:buChar char="-"/>
            </a:pPr>
            <a:r>
              <a:rPr lang="nl-BE" sz="1800" dirty="0">
                <a:latin typeface="+mn-lt"/>
              </a:rPr>
              <a:t>Grafische communicatie en media</a:t>
            </a:r>
          </a:p>
          <a:p>
            <a:pPr>
              <a:buFontTx/>
              <a:buChar char="-"/>
            </a:pPr>
            <a:r>
              <a:rPr lang="nl-BE" sz="1800" dirty="0">
                <a:latin typeface="+mn-lt"/>
              </a:rPr>
              <a:t>Maritieme technieken*</a:t>
            </a:r>
          </a:p>
          <a:p>
            <a:pPr>
              <a:buFontTx/>
              <a:buChar char="-"/>
            </a:pPr>
            <a:r>
              <a:rPr lang="nl-BE" sz="1800" dirty="0">
                <a:latin typeface="+mn-lt"/>
              </a:rPr>
              <a:t>Textiel*	</a:t>
            </a:r>
          </a:p>
          <a:p>
            <a:pPr marL="0" indent="0">
              <a:buNone/>
            </a:pPr>
            <a:r>
              <a:rPr lang="nl-BE" sz="1800" b="1" u="sng" dirty="0">
                <a:latin typeface="+mn-lt"/>
              </a:rPr>
              <a:t>5. Maatschappij &amp; Welzijn</a:t>
            </a:r>
          </a:p>
          <a:p>
            <a:pPr marL="0" indent="0">
              <a:buNone/>
            </a:pPr>
            <a:r>
              <a:rPr lang="nl-BE" sz="1800" b="1" u="sng" dirty="0">
                <a:latin typeface="+mn-lt"/>
              </a:rPr>
              <a:t>6. Economie &amp; organisatie</a:t>
            </a:r>
          </a:p>
          <a:p>
            <a:pPr marL="0" indent="0">
              <a:buNone/>
            </a:pPr>
            <a:r>
              <a:rPr lang="nl-BE" sz="1800" b="1" u="sng" dirty="0">
                <a:latin typeface="+mn-lt"/>
              </a:rPr>
              <a:t>7. Voeding &amp; horeca</a:t>
            </a:r>
          </a:p>
          <a:p>
            <a:pPr marL="0" indent="0">
              <a:buNone/>
            </a:pPr>
            <a:r>
              <a:rPr lang="nl-BE" sz="1800" b="1" u="sng" dirty="0">
                <a:latin typeface="+mn-lt"/>
              </a:rPr>
              <a:t>8. Sport</a:t>
            </a:r>
          </a:p>
          <a:p>
            <a:pPr marL="0" indent="0">
              <a:buNone/>
            </a:pPr>
            <a:r>
              <a:rPr lang="nl-BE" sz="1800" b="1" u="sng" dirty="0">
                <a:latin typeface="+mn-lt"/>
              </a:rPr>
              <a:t>9. Kunst &amp; creatie*</a:t>
            </a:r>
          </a:p>
          <a:p>
            <a:pPr>
              <a:buFontTx/>
              <a:buChar char="-"/>
            </a:pPr>
            <a:r>
              <a:rPr lang="nl-BE" sz="1800" dirty="0">
                <a:latin typeface="+mn-lt"/>
              </a:rPr>
              <a:t>Artistieke vorming</a:t>
            </a:r>
          </a:p>
          <a:p>
            <a:pPr>
              <a:buFontTx/>
              <a:buChar char="-"/>
            </a:pPr>
            <a:r>
              <a:rPr lang="nl-BE" sz="1800" dirty="0">
                <a:latin typeface="+mn-lt"/>
              </a:rPr>
              <a:t>Ballet</a:t>
            </a:r>
          </a:p>
          <a:p>
            <a:pPr>
              <a:buFontTx/>
              <a:buChar char="-"/>
            </a:pPr>
            <a:r>
              <a:rPr lang="nl-BE" sz="1800" dirty="0">
                <a:latin typeface="+mn-lt"/>
              </a:rPr>
              <a:t>Creatie en vormgeving</a:t>
            </a:r>
          </a:p>
          <a:p>
            <a:pPr marL="0" indent="0">
              <a:buNone/>
            </a:pPr>
            <a:r>
              <a:rPr lang="nl-BE" sz="1800" b="1" u="sng" dirty="0">
                <a:latin typeface="+mn-lt"/>
              </a:rPr>
              <a:t>10. Steiner </a:t>
            </a:r>
          </a:p>
          <a:p>
            <a:pPr marL="0" indent="0">
              <a:buNone/>
            </a:pPr>
            <a:r>
              <a:rPr lang="nl-BE" sz="1800" b="1" u="sng" dirty="0">
                <a:latin typeface="+mn-lt"/>
              </a:rPr>
              <a:t>11. </a:t>
            </a:r>
            <a:r>
              <a:rPr lang="nl-BE" sz="1800" b="1" u="sng" dirty="0" err="1">
                <a:latin typeface="+mn-lt"/>
              </a:rPr>
              <a:t>Yeshiva</a:t>
            </a:r>
            <a:endParaRPr lang="nl-BE" sz="1800" b="1" u="sng" dirty="0">
              <a:latin typeface="+mn-lt"/>
            </a:endParaRPr>
          </a:p>
          <a:p>
            <a:pPr marL="0" indent="0">
              <a:buNone/>
            </a:pPr>
            <a:endParaRPr lang="nl-BE" sz="1800" dirty="0">
              <a:latin typeface="+mn-lt"/>
            </a:endParaRP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19</a:t>
            </a:fld>
            <a:endParaRPr lang="nl-BE" dirty="0"/>
          </a:p>
        </p:txBody>
      </p:sp>
      <p:sp>
        <p:nvSpPr>
          <p:cNvPr id="5" name="Titel 4"/>
          <p:cNvSpPr>
            <a:spLocks noGrp="1"/>
          </p:cNvSpPr>
          <p:nvPr>
            <p:ph type="title"/>
          </p:nvPr>
        </p:nvSpPr>
        <p:spPr/>
        <p:txBody>
          <a:bodyPr/>
          <a:lstStyle/>
          <a:p>
            <a:r>
              <a:rPr lang="nl-BE" sz="4000" dirty="0">
                <a:latin typeface="+mj-lt"/>
              </a:rPr>
              <a:t>11 Basisopties A-stroom</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193395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20</a:t>
            </a:fld>
            <a:endParaRPr lang="nl-BE"/>
          </a:p>
        </p:txBody>
      </p:sp>
      <p:sp>
        <p:nvSpPr>
          <p:cNvPr id="5" name="Titel 4"/>
          <p:cNvSpPr>
            <a:spLocks noGrp="1"/>
          </p:cNvSpPr>
          <p:nvPr>
            <p:ph type="title"/>
          </p:nvPr>
        </p:nvSpPr>
        <p:spPr/>
        <p:txBody>
          <a:bodyPr/>
          <a:lstStyle/>
          <a:p>
            <a:r>
              <a:rPr lang="nl-BE" sz="4000" dirty="0"/>
              <a:t>Schema eerste graad</a:t>
            </a:r>
          </a:p>
        </p:txBody>
      </p:sp>
      <p:sp>
        <p:nvSpPr>
          <p:cNvPr id="6" name="Afgeronde rechthoek 5"/>
          <p:cNvSpPr/>
          <p:nvPr/>
        </p:nvSpPr>
        <p:spPr>
          <a:xfrm>
            <a:off x="2623728" y="1988840"/>
            <a:ext cx="5940000" cy="86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27 lesuren</a:t>
            </a:r>
          </a:p>
        </p:txBody>
      </p:sp>
      <p:sp>
        <p:nvSpPr>
          <p:cNvPr id="7" name="Afgeronde rechthoek 6"/>
          <p:cNvSpPr/>
          <p:nvPr/>
        </p:nvSpPr>
        <p:spPr>
          <a:xfrm>
            <a:off x="2629357" y="3284983"/>
            <a:ext cx="504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25 lesuren</a:t>
            </a:r>
          </a:p>
        </p:txBody>
      </p:sp>
      <p:sp>
        <p:nvSpPr>
          <p:cNvPr id="9" name="Afgeronde rechthoek 8"/>
          <p:cNvSpPr/>
          <p:nvPr/>
        </p:nvSpPr>
        <p:spPr>
          <a:xfrm>
            <a:off x="2629356" y="4581127"/>
            <a:ext cx="396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20 lesuren</a:t>
            </a:r>
          </a:p>
        </p:txBody>
      </p:sp>
      <p:sp>
        <p:nvSpPr>
          <p:cNvPr id="10" name="Afgeronde rechthoek 9"/>
          <p:cNvSpPr/>
          <p:nvPr/>
        </p:nvSpPr>
        <p:spPr>
          <a:xfrm>
            <a:off x="8907880" y="1988840"/>
            <a:ext cx="2012656" cy="86400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Differentiatie 5 lesuren</a:t>
            </a:r>
          </a:p>
        </p:txBody>
      </p:sp>
      <p:sp>
        <p:nvSpPr>
          <p:cNvPr id="14" name="Afgeronde rechthoek 13"/>
          <p:cNvSpPr/>
          <p:nvPr/>
        </p:nvSpPr>
        <p:spPr>
          <a:xfrm>
            <a:off x="9336360" y="3284983"/>
            <a:ext cx="1584176"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5 lesuren</a:t>
            </a:r>
          </a:p>
        </p:txBody>
      </p:sp>
      <p:sp>
        <p:nvSpPr>
          <p:cNvPr id="15" name="Afgeronde rechthoek 14"/>
          <p:cNvSpPr/>
          <p:nvPr/>
        </p:nvSpPr>
        <p:spPr>
          <a:xfrm>
            <a:off x="8184232" y="4581127"/>
            <a:ext cx="2736304"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10 lesuren</a:t>
            </a:r>
          </a:p>
        </p:txBody>
      </p:sp>
      <p:sp>
        <p:nvSpPr>
          <p:cNvPr id="18" name="Afgeronde rechthoek 17"/>
          <p:cNvSpPr/>
          <p:nvPr/>
        </p:nvSpPr>
        <p:spPr>
          <a:xfrm>
            <a:off x="6785032" y="4581127"/>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9" name="Rechthoek 18"/>
          <p:cNvSpPr/>
          <p:nvPr/>
        </p:nvSpPr>
        <p:spPr>
          <a:xfrm>
            <a:off x="1199456" y="1988839"/>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1A</a:t>
            </a:r>
          </a:p>
          <a:p>
            <a:pPr algn="ctr"/>
            <a:r>
              <a:rPr lang="nl-BE" sz="2000" dirty="0"/>
              <a:t>1B</a:t>
            </a:r>
          </a:p>
        </p:txBody>
      </p:sp>
      <p:sp>
        <p:nvSpPr>
          <p:cNvPr id="20" name="Rechthoek 19"/>
          <p:cNvSpPr/>
          <p:nvPr/>
        </p:nvSpPr>
        <p:spPr>
          <a:xfrm>
            <a:off x="1199456" y="327258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2A</a:t>
            </a:r>
          </a:p>
        </p:txBody>
      </p:sp>
      <p:sp>
        <p:nvSpPr>
          <p:cNvPr id="21" name="Rechthoek 20"/>
          <p:cNvSpPr/>
          <p:nvPr/>
        </p:nvSpPr>
        <p:spPr>
          <a:xfrm>
            <a:off x="1199456" y="458122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2B</a:t>
            </a:r>
          </a:p>
        </p:txBody>
      </p:sp>
      <p:cxnSp>
        <p:nvCxnSpPr>
          <p:cNvPr id="12" name="Rechte verbindingslijn met pijl 11"/>
          <p:cNvCxnSpPr/>
          <p:nvPr/>
        </p:nvCxnSpPr>
        <p:spPr>
          <a:xfrm>
            <a:off x="849676" y="4196289"/>
            <a:ext cx="677478" cy="72008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22" name="Afgeronde rechthoek 21"/>
          <p:cNvSpPr/>
          <p:nvPr/>
        </p:nvSpPr>
        <p:spPr>
          <a:xfrm>
            <a:off x="7893268" y="3272585"/>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1" name="Rechteraccolade 10"/>
          <p:cNvSpPr/>
          <p:nvPr/>
        </p:nvSpPr>
        <p:spPr>
          <a:xfrm rot="5400000">
            <a:off x="8661154" y="3761908"/>
            <a:ext cx="383259" cy="4135504"/>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Tekstvak 12"/>
          <p:cNvSpPr txBox="1"/>
          <p:nvPr/>
        </p:nvSpPr>
        <p:spPr>
          <a:xfrm>
            <a:off x="8094061" y="6054276"/>
            <a:ext cx="2304256" cy="400110"/>
          </a:xfrm>
          <a:prstGeom prst="rect">
            <a:avLst/>
          </a:prstGeom>
          <a:noFill/>
        </p:spPr>
        <p:txBody>
          <a:bodyPr wrap="square" rtlCol="0">
            <a:spAutoFit/>
          </a:bodyPr>
          <a:lstStyle/>
          <a:p>
            <a:r>
              <a:rPr lang="nl-BE" sz="2000" dirty="0">
                <a:solidFill>
                  <a:schemeClr val="accent6"/>
                </a:solidFill>
              </a:rPr>
              <a:t>Keuzegedeelte</a:t>
            </a:r>
          </a:p>
        </p:txBody>
      </p:sp>
      <p:sp>
        <p:nvSpPr>
          <p:cNvPr id="23"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4264409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67408" y="2291911"/>
            <a:ext cx="10363200" cy="2436291"/>
          </a:xfrm>
        </p:spPr>
        <p:txBody>
          <a:bodyPr/>
          <a:lstStyle/>
          <a:p>
            <a:r>
              <a:rPr lang="nl-BE" sz="2400" dirty="0">
                <a:solidFill>
                  <a:schemeClr val="tx1"/>
                </a:solidFill>
                <a:latin typeface="+mn-lt"/>
              </a:rPr>
              <a:t>WAT?</a:t>
            </a:r>
          </a:p>
          <a:p>
            <a:pPr marL="285750" indent="-285750">
              <a:buFont typeface="Arial" panose="020B0604020202020204" pitchFamily="34" charset="0"/>
              <a:buChar char="•"/>
            </a:pPr>
            <a:r>
              <a:rPr lang="nl-BE" sz="2400" dirty="0">
                <a:latin typeface="+mn-lt"/>
              </a:rPr>
              <a:t>10 lesuren</a:t>
            </a:r>
          </a:p>
          <a:p>
            <a:pPr marL="285750" indent="-285750">
              <a:buFont typeface="Arial" panose="020B0604020202020204" pitchFamily="34" charset="0"/>
              <a:buChar char="•"/>
            </a:pPr>
            <a:r>
              <a:rPr lang="nl-BE" sz="2400" dirty="0">
                <a:latin typeface="+mn-lt"/>
              </a:rPr>
              <a:t>7 basisopties - schoolafhankelijk</a:t>
            </a:r>
          </a:p>
          <a:p>
            <a:pPr marL="285750" indent="-285750">
              <a:buFont typeface="Arial" panose="020B0604020202020204" pitchFamily="34" charset="0"/>
              <a:buChar char="•"/>
            </a:pPr>
            <a:r>
              <a:rPr lang="nl-BE" sz="2400" dirty="0">
                <a:latin typeface="+mn-lt"/>
              </a:rPr>
              <a:t>Gekozen basisoptie is niet bepalend voor keuzes nadien</a:t>
            </a:r>
          </a:p>
          <a:p>
            <a:pPr marL="285750" indent="-285750">
              <a:buFont typeface="Arial" panose="020B0604020202020204" pitchFamily="34" charset="0"/>
              <a:buChar char="•"/>
            </a:pPr>
            <a:r>
              <a:rPr lang="nl-BE" sz="2400" dirty="0">
                <a:latin typeface="+mn-lt"/>
              </a:rPr>
              <a:t>Voorbereiding op “finaliteit arbeidsmarkt”</a:t>
            </a: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21</a:t>
            </a:fld>
            <a:endParaRPr lang="nl-BE"/>
          </a:p>
        </p:txBody>
      </p:sp>
      <p:sp>
        <p:nvSpPr>
          <p:cNvPr id="5" name="Titel 4"/>
          <p:cNvSpPr>
            <a:spLocks noGrp="1"/>
          </p:cNvSpPr>
          <p:nvPr>
            <p:ph type="title"/>
          </p:nvPr>
        </p:nvSpPr>
        <p:spPr/>
        <p:txBody>
          <a:bodyPr/>
          <a:lstStyle/>
          <a:p>
            <a:r>
              <a:rPr lang="nl-BE" sz="4000" dirty="0">
                <a:latin typeface="+mj-lt"/>
              </a:rPr>
              <a:t>Basisopties 2B</a:t>
            </a:r>
          </a:p>
        </p:txBody>
      </p:sp>
      <p:sp>
        <p:nvSpPr>
          <p:cNvPr id="6"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2403650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66385" y="1268760"/>
            <a:ext cx="7965885" cy="5329057"/>
          </a:xfrm>
        </p:spPr>
        <p:txBody>
          <a:bodyPr numCol="2"/>
          <a:lstStyle/>
          <a:p>
            <a:pPr marL="0" indent="0">
              <a:buNone/>
            </a:pPr>
            <a:r>
              <a:rPr lang="nl-BE" sz="1800" b="1" u="sng" dirty="0">
                <a:latin typeface="+mn-lt"/>
              </a:rPr>
              <a:t>1. STEM-technieken</a:t>
            </a:r>
          </a:p>
          <a:p>
            <a:pPr marL="457200" lvl="1" indent="0">
              <a:buNone/>
            </a:pPr>
            <a:r>
              <a:rPr lang="nl-BE" sz="1800" dirty="0">
                <a:latin typeface="+mn-lt"/>
              </a:rPr>
              <a:t>Hout en bouw</a:t>
            </a:r>
          </a:p>
          <a:p>
            <a:pPr marL="457200" lvl="1" indent="0">
              <a:buNone/>
            </a:pPr>
            <a:r>
              <a:rPr lang="nl-BE" sz="1800" dirty="0">
                <a:latin typeface="+mn-lt"/>
              </a:rPr>
              <a:t>Land- en tuinbouw</a:t>
            </a:r>
          </a:p>
          <a:p>
            <a:pPr marL="457200" lvl="1" indent="0">
              <a:buNone/>
            </a:pPr>
            <a:r>
              <a:rPr lang="nl-BE" sz="1800" dirty="0">
                <a:latin typeface="+mn-lt"/>
              </a:rPr>
              <a:t>Elektriciteit</a:t>
            </a:r>
          </a:p>
          <a:p>
            <a:pPr marL="457200" lvl="1" indent="0">
              <a:buNone/>
            </a:pPr>
            <a:r>
              <a:rPr lang="nl-BE" sz="1800" dirty="0">
                <a:latin typeface="+mn-lt"/>
              </a:rPr>
              <a:t>Mechanica</a:t>
            </a:r>
          </a:p>
          <a:p>
            <a:pPr marL="457200" lvl="1" indent="0">
              <a:buNone/>
            </a:pPr>
            <a:r>
              <a:rPr lang="nl-BE" sz="1800" dirty="0">
                <a:latin typeface="+mn-lt"/>
              </a:rPr>
              <a:t>Zeevisserij en binnenvaart*</a:t>
            </a:r>
          </a:p>
          <a:p>
            <a:pPr marL="457200" lvl="1" indent="0">
              <a:buNone/>
            </a:pPr>
            <a:r>
              <a:rPr lang="nl-BE" sz="1800" dirty="0">
                <a:latin typeface="+mn-lt"/>
              </a:rPr>
              <a:t>Textiel*</a:t>
            </a:r>
          </a:p>
          <a:p>
            <a:pPr marL="457200" lvl="1" indent="0">
              <a:buNone/>
            </a:pPr>
            <a:r>
              <a:rPr lang="nl-BE" sz="1800" dirty="0">
                <a:latin typeface="+mn-lt"/>
              </a:rPr>
              <a:t>Schilderen en decoratie*</a:t>
            </a:r>
          </a:p>
          <a:p>
            <a:pPr marL="457200" lvl="1" indent="0">
              <a:buNone/>
            </a:pPr>
            <a:r>
              <a:rPr lang="nl-BE" sz="1800" dirty="0">
                <a:latin typeface="+mn-lt"/>
              </a:rPr>
              <a:t>Printmedia*</a:t>
            </a:r>
          </a:p>
          <a:p>
            <a:pPr marL="0" indent="0">
              <a:buNone/>
            </a:pPr>
            <a:r>
              <a:rPr lang="nl-BE" sz="1800" b="1" u="sng" dirty="0">
                <a:latin typeface="+mn-lt"/>
              </a:rPr>
              <a:t>2. Maatschappij &amp; welzijn</a:t>
            </a:r>
          </a:p>
          <a:p>
            <a:pPr marL="457200" lvl="1" indent="0">
              <a:buNone/>
            </a:pPr>
            <a:r>
              <a:rPr lang="nl-BE" sz="1800" dirty="0">
                <a:latin typeface="+mn-lt"/>
              </a:rPr>
              <a:t>Haar- en schoonheidszorg</a:t>
            </a:r>
          </a:p>
          <a:p>
            <a:pPr marL="457200" lvl="1" indent="0">
              <a:buNone/>
            </a:pPr>
            <a:r>
              <a:rPr lang="nl-BE" sz="1800" dirty="0">
                <a:latin typeface="+mn-lt"/>
              </a:rPr>
              <a:t>Mode*</a:t>
            </a:r>
          </a:p>
          <a:p>
            <a:pPr marL="457200" lvl="1" indent="0">
              <a:buNone/>
            </a:pPr>
            <a:r>
              <a:rPr lang="nl-BE" sz="1800" dirty="0">
                <a:latin typeface="+mn-lt"/>
              </a:rPr>
              <a:t>Verzorging</a:t>
            </a:r>
          </a:p>
          <a:p>
            <a:pPr marL="0" indent="0">
              <a:buNone/>
            </a:pPr>
            <a:r>
              <a:rPr lang="nl-BE" sz="1800" b="1" u="sng" dirty="0">
                <a:latin typeface="+mn-lt"/>
              </a:rPr>
              <a:t>3. Economie &amp; organisatie</a:t>
            </a:r>
          </a:p>
          <a:p>
            <a:pPr marL="0" indent="0">
              <a:buNone/>
            </a:pPr>
            <a:endParaRPr lang="nl-BE" sz="1800" b="1" u="sng" dirty="0">
              <a:latin typeface="+mn-lt"/>
            </a:endParaRPr>
          </a:p>
          <a:p>
            <a:pPr marL="0" indent="0">
              <a:buNone/>
            </a:pPr>
            <a:endParaRPr lang="nl-BE" sz="1800" b="1" u="sng" dirty="0">
              <a:latin typeface="+mn-lt"/>
            </a:endParaRPr>
          </a:p>
          <a:p>
            <a:pPr marL="0" indent="0">
              <a:buNone/>
            </a:pPr>
            <a:r>
              <a:rPr lang="nl-BE" sz="1800" b="1" u="sng" dirty="0">
                <a:latin typeface="+mn-lt"/>
              </a:rPr>
              <a:t>4. Voeding en horeca</a:t>
            </a:r>
          </a:p>
          <a:p>
            <a:pPr marL="457200" lvl="1" indent="0">
              <a:buNone/>
            </a:pPr>
            <a:r>
              <a:rPr lang="nl-BE" sz="1800" dirty="0">
                <a:latin typeface="+mn-lt"/>
              </a:rPr>
              <a:t>Bakkerij-slagerij</a:t>
            </a:r>
          </a:p>
          <a:p>
            <a:pPr marL="457200" lvl="1" indent="0">
              <a:buNone/>
            </a:pPr>
            <a:r>
              <a:rPr lang="nl-BE" sz="1800" dirty="0">
                <a:latin typeface="+mn-lt"/>
              </a:rPr>
              <a:t>Restaurant en keuken</a:t>
            </a:r>
          </a:p>
          <a:p>
            <a:pPr marL="0" indent="0">
              <a:buNone/>
            </a:pPr>
            <a:r>
              <a:rPr lang="nl-BE" sz="1800" b="1" u="sng" dirty="0">
                <a:latin typeface="+mn-lt"/>
              </a:rPr>
              <a:t>5. Sport</a:t>
            </a:r>
          </a:p>
          <a:p>
            <a:pPr marL="0" indent="0">
              <a:buNone/>
            </a:pPr>
            <a:r>
              <a:rPr lang="nl-BE" sz="1800" b="1" u="sng" dirty="0">
                <a:latin typeface="+mn-lt"/>
              </a:rPr>
              <a:t>6. Kunst &amp; creatie*</a:t>
            </a:r>
          </a:p>
          <a:p>
            <a:pPr marL="0" indent="0">
              <a:buNone/>
            </a:pPr>
            <a:r>
              <a:rPr lang="nl-BE" sz="1800" b="1" u="sng" dirty="0">
                <a:latin typeface="+mn-lt"/>
              </a:rPr>
              <a:t>7. </a:t>
            </a:r>
            <a:r>
              <a:rPr lang="nl-BE" sz="1800" b="1" u="sng" dirty="0" err="1">
                <a:latin typeface="+mn-lt"/>
              </a:rPr>
              <a:t>Opstroomoptie</a:t>
            </a:r>
            <a:endParaRPr lang="nl-BE" sz="1800" b="1" u="sng" dirty="0">
              <a:latin typeface="+mn-lt"/>
            </a:endParaRPr>
          </a:p>
          <a:p>
            <a:pPr marL="0" indent="0">
              <a:buNone/>
            </a:pPr>
            <a:endParaRPr lang="nl-BE" sz="1800" b="1" u="sng" dirty="0">
              <a:latin typeface="+mn-lt"/>
            </a:endParaRP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22</a:t>
            </a:fld>
            <a:endParaRPr lang="nl-BE" dirty="0"/>
          </a:p>
        </p:txBody>
      </p:sp>
      <p:sp>
        <p:nvSpPr>
          <p:cNvPr id="5" name="Titel 4"/>
          <p:cNvSpPr>
            <a:spLocks noGrp="1"/>
          </p:cNvSpPr>
          <p:nvPr>
            <p:ph type="title"/>
          </p:nvPr>
        </p:nvSpPr>
        <p:spPr/>
        <p:txBody>
          <a:bodyPr/>
          <a:lstStyle/>
          <a:p>
            <a:r>
              <a:rPr lang="nl-BE" sz="4000" dirty="0">
                <a:latin typeface="+mj-lt"/>
              </a:rPr>
              <a:t>7 Basisopties B-stroom</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1206545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055440" y="1958826"/>
            <a:ext cx="9937104" cy="2694310"/>
          </a:xfrm>
        </p:spPr>
        <p:txBody>
          <a:bodyPr/>
          <a:lstStyle/>
          <a:p>
            <a:r>
              <a:rPr lang="nl-BE" sz="2400" dirty="0">
                <a:solidFill>
                  <a:schemeClr val="tx1"/>
                </a:solidFill>
              </a:rPr>
              <a:t>Op het einde van de eerste graad geeft de klassenraad een attest </a:t>
            </a:r>
            <a:r>
              <a:rPr lang="nl-BE" sz="2400" u="sng" dirty="0">
                <a:solidFill>
                  <a:schemeClr val="tx1"/>
                </a:solidFill>
              </a:rPr>
              <a:t>en een advies</a:t>
            </a:r>
            <a:r>
              <a:rPr lang="nl-BE" sz="2400" dirty="0">
                <a:solidFill>
                  <a:schemeClr val="tx1"/>
                </a:solidFill>
              </a:rPr>
              <a:t>. Deze zijn steeds op basis van het gevolgde traject.</a:t>
            </a:r>
          </a:p>
          <a:p>
            <a:endParaRPr lang="nl-BE" sz="2400" dirty="0">
              <a:solidFill>
                <a:schemeClr val="tx1"/>
              </a:solidFill>
              <a:latin typeface="+mn-lt"/>
            </a:endParaRPr>
          </a:p>
          <a:p>
            <a:pPr marL="285750" indent="-285750">
              <a:buFontTx/>
              <a:buChar char="-"/>
            </a:pPr>
            <a:r>
              <a:rPr lang="nl-BE" sz="2400" dirty="0">
                <a:solidFill>
                  <a:schemeClr val="tx1"/>
                </a:solidFill>
                <a:latin typeface="+mn-lt"/>
              </a:rPr>
              <a:t>A-attest</a:t>
            </a:r>
          </a:p>
          <a:p>
            <a:pPr marL="285750" indent="-285750">
              <a:buFontTx/>
              <a:buChar char="-"/>
            </a:pPr>
            <a:r>
              <a:rPr lang="nl-BE" sz="2400" dirty="0">
                <a:solidFill>
                  <a:schemeClr val="tx1"/>
                </a:solidFill>
                <a:latin typeface="+mn-lt"/>
              </a:rPr>
              <a:t>B-attest</a:t>
            </a:r>
          </a:p>
          <a:p>
            <a:pPr marL="285750" indent="-285750">
              <a:buFontTx/>
              <a:buChar char="-"/>
            </a:pPr>
            <a:r>
              <a:rPr lang="nl-BE" sz="2400" dirty="0">
                <a:solidFill>
                  <a:schemeClr val="tx1"/>
                </a:solidFill>
                <a:latin typeface="+mn-lt"/>
              </a:rPr>
              <a:t>C-attest</a:t>
            </a: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23</a:t>
            </a:fld>
            <a:endParaRPr lang="nl-BE"/>
          </a:p>
        </p:txBody>
      </p:sp>
      <p:sp>
        <p:nvSpPr>
          <p:cNvPr id="5" name="Titel 4"/>
          <p:cNvSpPr>
            <a:spLocks noGrp="1"/>
          </p:cNvSpPr>
          <p:nvPr>
            <p:ph type="title"/>
          </p:nvPr>
        </p:nvSpPr>
        <p:spPr/>
        <p:txBody>
          <a:bodyPr/>
          <a:lstStyle/>
          <a:p>
            <a:r>
              <a:rPr lang="nl-BE" sz="4000" dirty="0"/>
              <a:t>Attesten vanaf het 2</a:t>
            </a:r>
            <a:r>
              <a:rPr lang="nl-BE" sz="4000" baseline="30000" dirty="0"/>
              <a:t>e</a:t>
            </a:r>
            <a:r>
              <a:rPr lang="nl-BE" sz="4000" dirty="0"/>
              <a:t> jaar</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2337432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24</a:t>
            </a:fld>
            <a:endParaRPr lang="nl-BE"/>
          </a:p>
        </p:txBody>
      </p:sp>
      <p:graphicFrame>
        <p:nvGraphicFramePr>
          <p:cNvPr id="6" name="Tabel 5"/>
          <p:cNvGraphicFramePr>
            <a:graphicFrameLocks noGrp="1"/>
          </p:cNvGraphicFramePr>
          <p:nvPr>
            <p:extLst>
              <p:ext uri="{D42A27DB-BD31-4B8C-83A1-F6EECF244321}">
                <p14:modId xmlns:p14="http://schemas.microsoft.com/office/powerpoint/2010/main" val="4143272778"/>
              </p:ext>
            </p:extLst>
          </p:nvPr>
        </p:nvGraphicFramePr>
        <p:xfrm>
          <a:off x="609600" y="1151480"/>
          <a:ext cx="10972800" cy="5301856"/>
        </p:xfrm>
        <a:graphic>
          <a:graphicData uri="http://schemas.openxmlformats.org/drawingml/2006/table">
            <a:tbl>
              <a:tblPr firstRow="1" bandRow="1">
                <a:tableStyleId>{7DF18680-E054-41AD-8BC1-D1AEF772440D}</a:tableStyleId>
              </a:tblPr>
              <a:tblGrid>
                <a:gridCol w="2743200">
                  <a:extLst>
                    <a:ext uri="{9D8B030D-6E8A-4147-A177-3AD203B41FA5}">
                      <a16:colId xmlns:a16="http://schemas.microsoft.com/office/drawing/2014/main" val="20000"/>
                    </a:ext>
                  </a:extLst>
                </a:gridCol>
                <a:gridCol w="151906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gridCol w="2822104">
                  <a:extLst>
                    <a:ext uri="{9D8B030D-6E8A-4147-A177-3AD203B41FA5}">
                      <a16:colId xmlns:a16="http://schemas.microsoft.com/office/drawing/2014/main" val="20004"/>
                    </a:ext>
                  </a:extLst>
                </a:gridCol>
              </a:tblGrid>
              <a:tr h="504056">
                <a:tc>
                  <a:txBody>
                    <a:bodyPr/>
                    <a:lstStyle/>
                    <a:p>
                      <a:endParaRPr lang="nl-BE" dirty="0"/>
                    </a:p>
                  </a:txBody>
                  <a:tcPr/>
                </a:tc>
                <a:tc gridSpan="2">
                  <a:txBody>
                    <a:bodyPr/>
                    <a:lstStyle/>
                    <a:p>
                      <a:r>
                        <a:rPr lang="nl-BE" sz="1800" dirty="0"/>
                        <a:t>Doorstroom </a:t>
                      </a:r>
                    </a:p>
                  </a:txBody>
                  <a:tcPr/>
                </a:tc>
                <a:tc hMerge="1">
                  <a:txBody>
                    <a:bodyPr/>
                    <a:lstStyle/>
                    <a:p>
                      <a:endParaRPr lang="nl-BE"/>
                    </a:p>
                  </a:txBody>
                  <a:tcPr/>
                </a:tc>
                <a:tc>
                  <a:txBody>
                    <a:bodyPr/>
                    <a:lstStyle/>
                    <a:p>
                      <a:r>
                        <a:rPr lang="nl-BE" sz="1800" dirty="0"/>
                        <a:t>Dubbel D/A</a:t>
                      </a:r>
                    </a:p>
                  </a:txBody>
                  <a:tcPr/>
                </a:tc>
                <a:tc>
                  <a:txBody>
                    <a:bodyPr/>
                    <a:lstStyle/>
                    <a:p>
                      <a:r>
                        <a:rPr lang="nl-BE" sz="1800" dirty="0"/>
                        <a:t>Arbeidsmarkt</a:t>
                      </a:r>
                    </a:p>
                  </a:txBody>
                  <a:tcPr/>
                </a:tc>
                <a:extLst>
                  <a:ext uri="{0D108BD9-81ED-4DB2-BD59-A6C34878D82A}">
                    <a16:rowId xmlns:a16="http://schemas.microsoft.com/office/drawing/2014/main" val="10000"/>
                  </a:ext>
                </a:extLst>
              </a:tr>
              <a:tr h="496855">
                <a:tc>
                  <a:txBody>
                    <a:bodyPr/>
                    <a:lstStyle/>
                    <a:p>
                      <a:endParaRPr lang="nl-BE" dirty="0"/>
                    </a:p>
                  </a:txBody>
                  <a:tcPr>
                    <a:solidFill>
                      <a:schemeClr val="accent5"/>
                    </a:solidFill>
                  </a:tcPr>
                </a:tc>
                <a:tc>
                  <a:txBody>
                    <a:bodyPr/>
                    <a:lstStyle/>
                    <a:p>
                      <a:r>
                        <a:rPr lang="nl-BE" sz="1600" b="1" dirty="0"/>
                        <a:t>Domein-overschrijdend</a:t>
                      </a:r>
                      <a:r>
                        <a:rPr lang="nl-BE" sz="1600" b="1" baseline="0" dirty="0"/>
                        <a:t> (ASO)</a:t>
                      </a:r>
                      <a:endParaRPr lang="nl-BE" sz="1600" b="1" dirty="0">
                        <a:solidFill>
                          <a:schemeClr val="bg1"/>
                        </a:solidFill>
                      </a:endParaRPr>
                    </a:p>
                  </a:txBody>
                  <a:tcPr/>
                </a:tc>
                <a:tc>
                  <a:txBody>
                    <a:bodyPr/>
                    <a:lstStyle/>
                    <a:p>
                      <a:r>
                        <a:rPr lang="nl-BE" sz="1600" b="1" dirty="0"/>
                        <a:t>Domein-gebonden</a:t>
                      </a:r>
                      <a:r>
                        <a:rPr lang="nl-BE" sz="1600" b="1" baseline="0" dirty="0"/>
                        <a:t> (TSO/KSO)</a:t>
                      </a:r>
                      <a:endParaRPr lang="nl-BE" sz="1600" b="1" dirty="0">
                        <a:solidFill>
                          <a:schemeClr val="bg1"/>
                        </a:solidFill>
                      </a:endParaRPr>
                    </a:p>
                  </a:txBody>
                  <a:tcPr/>
                </a:tc>
                <a:tc>
                  <a:txBody>
                    <a:bodyPr/>
                    <a:lstStyle/>
                    <a:p>
                      <a:r>
                        <a:rPr lang="nl-BE" sz="1600" b="1" dirty="0"/>
                        <a:t>KSO/TSO</a:t>
                      </a:r>
                      <a:endParaRPr lang="nl-BE" sz="1600" b="1" dirty="0">
                        <a:solidFill>
                          <a:schemeClr val="bg1"/>
                        </a:solidFill>
                      </a:endParaRPr>
                    </a:p>
                  </a:txBody>
                  <a:tcPr/>
                </a:tc>
                <a:tc>
                  <a:txBody>
                    <a:bodyPr/>
                    <a:lstStyle/>
                    <a:p>
                      <a:r>
                        <a:rPr lang="nl-BE" sz="1600" b="1" dirty="0"/>
                        <a:t>BSO</a:t>
                      </a:r>
                      <a:endParaRPr lang="nl-BE" sz="1600" b="1" dirty="0">
                        <a:solidFill>
                          <a:schemeClr val="bg1"/>
                        </a:solidFill>
                      </a:endParaRPr>
                    </a:p>
                  </a:txBody>
                  <a:tcPr/>
                </a:tc>
                <a:extLst>
                  <a:ext uri="{0D108BD9-81ED-4DB2-BD59-A6C34878D82A}">
                    <a16:rowId xmlns:a16="http://schemas.microsoft.com/office/drawing/2014/main" val="10001"/>
                  </a:ext>
                </a:extLst>
              </a:tr>
              <a:tr h="496855">
                <a:tc>
                  <a:txBody>
                    <a:bodyPr/>
                    <a:lstStyle/>
                    <a:p>
                      <a:r>
                        <a:rPr lang="nl-BE" sz="1800" b="1" dirty="0">
                          <a:solidFill>
                            <a:schemeClr val="bg1"/>
                          </a:solidFill>
                        </a:rPr>
                        <a:t>Economie</a:t>
                      </a:r>
                      <a:r>
                        <a:rPr lang="nl-BE" sz="1800" b="1" baseline="0" dirty="0">
                          <a:solidFill>
                            <a:schemeClr val="bg1"/>
                          </a:solidFill>
                        </a:rPr>
                        <a:t> en organisatie</a:t>
                      </a:r>
                      <a:endParaRPr lang="nl-BE" sz="1800" b="1" dirty="0">
                        <a:solidFill>
                          <a:schemeClr val="bg1"/>
                        </a:solidFill>
                      </a:endParaRPr>
                    </a:p>
                  </a:txBody>
                  <a:tcPr>
                    <a:solidFill>
                      <a:schemeClr val="accent5"/>
                    </a:solidFill>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2"/>
                  </a:ext>
                </a:extLst>
              </a:tr>
              <a:tr h="496855">
                <a:tc>
                  <a:txBody>
                    <a:bodyPr/>
                    <a:lstStyle/>
                    <a:p>
                      <a:r>
                        <a:rPr lang="nl-BE" sz="1800" b="1" dirty="0">
                          <a:solidFill>
                            <a:schemeClr val="bg1"/>
                          </a:solidFill>
                        </a:rPr>
                        <a:t>Kunst</a:t>
                      </a:r>
                      <a:r>
                        <a:rPr lang="nl-BE" sz="1800" b="1" baseline="0" dirty="0">
                          <a:solidFill>
                            <a:schemeClr val="bg1"/>
                          </a:solidFill>
                        </a:rPr>
                        <a:t> en creatie</a:t>
                      </a:r>
                      <a:endParaRPr lang="nl-BE" sz="1800" b="1" dirty="0">
                        <a:solidFill>
                          <a:schemeClr val="bg1"/>
                        </a:solidFill>
                      </a:endParaRP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3"/>
                  </a:ext>
                </a:extLst>
              </a:tr>
              <a:tr h="496855">
                <a:tc>
                  <a:txBody>
                    <a:bodyPr/>
                    <a:lstStyle/>
                    <a:p>
                      <a:r>
                        <a:rPr lang="nl-BE" sz="1800" b="1" dirty="0">
                          <a:solidFill>
                            <a:schemeClr val="bg1"/>
                          </a:solidFill>
                        </a:rPr>
                        <a:t>Land- en tuinbouw</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10004"/>
                  </a:ext>
                </a:extLst>
              </a:tr>
              <a:tr h="496855">
                <a:tc>
                  <a:txBody>
                    <a:bodyPr/>
                    <a:lstStyle/>
                    <a:p>
                      <a:r>
                        <a:rPr lang="nl-BE" sz="1800" b="1" dirty="0">
                          <a:solidFill>
                            <a:schemeClr val="bg1"/>
                          </a:solidFill>
                        </a:rPr>
                        <a:t>Maatschappij</a:t>
                      </a:r>
                      <a:r>
                        <a:rPr lang="nl-BE" sz="1800" b="1" baseline="0" dirty="0">
                          <a:solidFill>
                            <a:schemeClr val="bg1"/>
                          </a:solidFill>
                        </a:rPr>
                        <a:t> en welzijn</a:t>
                      </a:r>
                      <a:endParaRPr lang="nl-BE" sz="1800" b="1" dirty="0">
                        <a:solidFill>
                          <a:schemeClr val="bg1"/>
                        </a:solidFill>
                      </a:endParaRP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10005"/>
                  </a:ext>
                </a:extLst>
              </a:tr>
              <a:tr h="496855">
                <a:tc>
                  <a:txBody>
                    <a:bodyPr/>
                    <a:lstStyle/>
                    <a:p>
                      <a:r>
                        <a:rPr lang="nl-BE" sz="1800" b="1" dirty="0">
                          <a:solidFill>
                            <a:schemeClr val="bg1"/>
                          </a:solidFill>
                        </a:rPr>
                        <a:t>Sport</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6"/>
                  </a:ext>
                </a:extLst>
              </a:tr>
              <a:tr h="496855">
                <a:tc>
                  <a:txBody>
                    <a:bodyPr/>
                    <a:lstStyle/>
                    <a:p>
                      <a:r>
                        <a:rPr lang="nl-BE" sz="1800" b="1" dirty="0">
                          <a:solidFill>
                            <a:schemeClr val="bg1"/>
                          </a:solidFill>
                        </a:rPr>
                        <a:t>STEM</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7"/>
                  </a:ext>
                </a:extLst>
              </a:tr>
              <a:tr h="496855">
                <a:tc>
                  <a:txBody>
                    <a:bodyPr/>
                    <a:lstStyle/>
                    <a:p>
                      <a:r>
                        <a:rPr lang="nl-BE" sz="1800" b="1" dirty="0">
                          <a:solidFill>
                            <a:schemeClr val="bg1"/>
                          </a:solidFill>
                        </a:rPr>
                        <a:t>Taal en cultuur</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8"/>
                  </a:ext>
                </a:extLst>
              </a:tr>
              <a:tr h="496855">
                <a:tc>
                  <a:txBody>
                    <a:bodyPr/>
                    <a:lstStyle/>
                    <a:p>
                      <a:r>
                        <a:rPr lang="nl-BE" sz="1800" b="1" dirty="0">
                          <a:solidFill>
                            <a:schemeClr val="bg1"/>
                          </a:solidFill>
                        </a:rPr>
                        <a:t>Voeding en horeca</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9"/>
                  </a:ext>
                </a:extLst>
              </a:tr>
            </a:tbl>
          </a:graphicData>
        </a:graphic>
      </p:graphicFrame>
      <p:sp>
        <p:nvSpPr>
          <p:cNvPr id="7" name="Titel 4"/>
          <p:cNvSpPr txBox="1">
            <a:spLocks/>
          </p:cNvSpPr>
          <p:nvPr/>
        </p:nvSpPr>
        <p:spPr>
          <a:xfrm>
            <a:off x="762000" y="260648"/>
            <a:ext cx="10972800" cy="634082"/>
          </a:xfrm>
          <a:prstGeom prst="rect">
            <a:avLst/>
          </a:prstGeom>
        </p:spPr>
        <p:txBody>
          <a:bodyPr/>
          <a:lstStyle>
            <a:lvl1pPr algn="ctr" defTabSz="685800" rtl="0" eaLnBrk="1" latinLnBrk="0" hangingPunct="1">
              <a:spcBef>
                <a:spcPct val="0"/>
              </a:spcBef>
              <a:buNone/>
              <a:defRPr sz="2550" kern="1200" baseline="0">
                <a:solidFill>
                  <a:schemeClr val="bg1"/>
                </a:solidFill>
                <a:latin typeface="Flanders Art Sans Medium" panose="00000600000000000000" pitchFamily="2" charset="0"/>
                <a:ea typeface="+mj-ea"/>
                <a:cs typeface="+mj-cs"/>
              </a:defRPr>
            </a:lvl1pPr>
          </a:lstStyle>
          <a:p>
            <a:r>
              <a:rPr lang="nl-BE" sz="4000" dirty="0"/>
              <a:t>2</a:t>
            </a:r>
            <a:r>
              <a:rPr lang="nl-BE" sz="4000" baseline="30000" dirty="0"/>
              <a:t>e</a:t>
            </a:r>
            <a:r>
              <a:rPr lang="nl-BE" sz="4000" dirty="0"/>
              <a:t> en 3</a:t>
            </a:r>
            <a:r>
              <a:rPr lang="nl-BE" sz="4000" baseline="30000" dirty="0"/>
              <a:t>e</a:t>
            </a:r>
            <a:r>
              <a:rPr lang="nl-BE" sz="4000" dirty="0"/>
              <a:t> graad</a:t>
            </a:r>
          </a:p>
        </p:txBody>
      </p:sp>
      <p:sp>
        <p:nvSpPr>
          <p:cNvPr id="8"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271503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prstGeom prst="rect">
            <a:avLst/>
          </a:prstGeom>
        </p:spPr>
        <p:txBody>
          <a:bodyPr/>
          <a:lstStyle/>
          <a:p>
            <a:fld id="{95A97F3F-E62C-4727-AE0E-7C342BC6F34D}" type="slidenum">
              <a:rPr lang="nl-BE" smtClean="0"/>
              <a:t>25</a:t>
            </a:fld>
            <a:endParaRPr lang="nl-BE"/>
          </a:p>
        </p:txBody>
      </p:sp>
      <p:sp>
        <p:nvSpPr>
          <p:cNvPr id="6" name="AutoShape 2" descr="data:image/jpg;base64,%20/9j/4AAQSkZJRgABAQEAYABgAAD/2wBDAAUDBAQEAwUEBAQFBQUGBwwIBwcHBw8LCwkMEQ8SEhEPERETFhwXExQaFRERGCEYGh0dHx8fExciJCIeJBweHx7/2wBDAQUFBQcGBw4ICA4eFBEUHh4eHh4eHh4eHh4eHh4eHh4eHh4eHh4eHh4eHh4eHh4eHh4eHh4eHh4eHh4eHh4eHh7/wAARCAGyAy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Bc1GHR9GvNUuVdobSFppAgyxVRk496888KfG/wd4g+GeqePY0v7Kx0sf6VbXMSi4XKhkAUEg7lZSuDzmu68YabNrHhXVNKt2RJru0khRn6AspAzXhOn/s/6vFrXhTzdWtU0WHTLCLxHYpkre3NnHsjYcfdIAB+lMD0TSvjD4bvvhJc/El7PU7TTrd5I3tZo1FyZEkMZjChiCxYYAzS2fxZ0/UfhrF450bw3r2qW5lkiubG3ij+1WjRlhJ5qs4A27eeT1FcL/wpbxZd+FdD8KXGu2tlp1v4hvNZv5rcbpHLTNJAqhhjjcSc8V0Xw++GXiTwlP4701tdj1PSPESNc2zzKElju5I2SUsFG3DfIePSk9n/AF2/4If1/X4EVt8ftIm8D2/jB/BviqDTLy6gtbBpIYQbuSVmVQn7zHBQg5I6ir3/AAvPw1FpurT32ka3Y3uj6ja6ffWE0KedFJcNtjbIYoy9ScMelc/ffBrWrz9n/wAH/Dq4urF7rR9Stri9bcwjkiSV2dVI5yVbHas/UfgbrttpfiLw3oV3pyaFfa5Y6tYecWM8PlyK0sbucs4wvykk46U/tW8/8v8Agh0/rzO21/42+FtC1HXNJ1Oy1SHVtLkgSHT/AClM+o+cwWNrcBvnBYgc4x3roPiP8QNL8C+H7HVNUsr2abULmK0tLOAJ5sk0hwqZZgi+5LAe9eZ+Ovg54s8T+M7vx7/a9ja+IdKntz4XiAJgiijYFxPxli/I46dq9C+K+hax4l8FxaZH4d8Pa60rL9tsNUkdYmGOdjqMqwbkGp+z5/p/X3D6mf4j+LMPh/T/AA/JqXg/xDHqOu3z2NrpwEBmEijOS3mbNpHQhjmn+IfixZaLDotrP4Y1+fxBrO82mhW8cUl3sQkGRiH8tU4zktXlk3wJ8aN4P8K2N1daZqz6Rrk2otpt3dzGCGB1IW3SX75C+prqtU+HXjS113wl448M2egWmt6HZTabNpElxI1rJbO5I2Skbg3OeQar+vw/zF/X4nZ6N8TbG98UaJ4ZvfD+uaRqur21xcJb30CoYVhbawbDHOeoK5BHesbxZ8dPC3hzTfEF9d6brE6aFq8WlXKQQozPLJH5gZBu5UL1zg8dKz/E3hL4mah4l8MfEK2g8ODxJpUNza3GmGeQW8kErAjbLjIcY54xWKfg34s1DQL241a90oa1q3i22129hi3G3hhiTZ5Sk8scdzwc0lr/AF5r9Lh/X4P9bHfj4t+FpJLP7J9qu4bzQLjXopolUp5EG0Oh5zvy2MeoOTWX4Y+N+g6t/YM2oeH/ABBoNj4hcR6XfX8CfZ7iRs7U3o7bWODgNjOK5Sy+BesaT8R/EupaVqtsPDeoaLqFrp9lIW3Wc93sLqP+me5N3tuPFReHfhP8RL7w/wCCvC3iq78P2mg+ErqG9UWLSST3s0O4xhiwARctzjNC6X/rV3/CwO+v9dF+p6Fd/FzwxbfFmD4cSR3v2+Xan2wRj7KkzIzrCz5yJCqNgYqp4q+NPhvw9D4rkudO1Wc+Gbm1trpIY0JledgqeXlhkZIznFeeX/wD8ZXnh+81R/Gir4rl1tddjjEQ+yrdI/yZbG/ATK+nPSr/AI3+C/ibxHY+Pozeacknia+065iUs2EEDKZAxHrg4xQul/62/wCCD62PS/AHxI0zxbr+q+Hf7L1TR9a0pI5Lqyv41DCNxlWDIzKQc+uay/EXxcs7HxNqfh/QfCfiPxTc6QAdTfS4IzHbMRnYWkddz452rk1F8KvhvdfD/wAd+JZNMa1PhjVhHcW8TMz3ME4ADqXbJaPuAScVjjwZ8SPB/jTxbqHgePw/qemeKLv7a6ajNJFJaTlQrH5Qd68ZA4ofT0/EO/8AWhZvP2hvANtB4Wuz/aT2XiNXMVyIBstdj7H84E5XDgg4BrS8U/Gfw3oEXiN5tP1S6bQdQtdPmSBEJmluEV4/LywBGGAycVx/hn4AtYHw9YaveWmqafb6TqNrqxKFTNPdyeYWQdlBJx34Fc/a/ALxxaeA/Emivr2n6jf3etWN5Yz3DMN8FqoSNZCBw21VHHpR/X4/5B1/rserWXxd0U3eq6brGja3oWrabpsmptYX0CrJPbp954mVij4PH3utZ1t8bdPb4e3vjy78IeI7LQ7azS7SaUQEzq0ioFULKTnLZ5xwDWVd/DTxv4s8Q6n4p8Y3ui2t9/YFzpGl2Gnb2iiMw+aSSRuWPAGAK5vS/gt4qj+Cus/D/wDsnw5p11eadDbjULe7mczyRzI2XVhhRgN074o6Pv8A8P8A8AFuv67f8E7gfHPQo7bXPt/hzxDY3+jaUurzWMsMZlltGIHmIVcocbgSCwOM1q3Xxg8I2/jfwt4T8y4kuvE1r9pspkVfKRSMqHOcgt0GAea57wT8Hj4X8W62loLN/C2v6Itnf2zs0k8c4XaxR2yfLZS3y5wDiuF0f9n7xpaeEruS41vS5fFen3NifDt5hiltDavlVbvlhwaOv9ef/ADp/Xl/wT1Sy+Mvhu71yx0uGw1Q/btcn0S2uPLTypJogd7g7s7OCM4z7VDr/wAbvDGjprglsNUmuNI1iPRvIjRN1zcuAVCEsFC8jlitc/YfB7WtK0b4Z21jd2Utz4XvJL7UXkZgLmZ0O8rx3c9+1U7D4Z+ND4e8YT634f8ACWtXvifWvt1xpN1PIbeOMIFG2QDIfjOcUn/X4f8ABHpb+vP/AIB7J4b1q41bQzqV3oWpaTMu7dZ3QRpfl9DGzKwPYgnNcDa/G/SV8RXug634V8S6DfW+lvqsUd9bxg3Fup2kqEdiDnjDYq78DPBfiXwN4BvNK1TUorq7luZriytvOeWGxRvuQK7fMyr6mua+E3gb4iaX44v/ABF46svDerXmqq0d3qS3MjSxwfw28URXasY5yO/U5qmtbLsJbHfeBPH1h4o8I3fiabT7zRrO0LGX7bt+4I1k8wFCQV2t69QRWF4Y+L0fiSa0uNJ8CeL59DvJhFb6x9kTyHBOBIF3+Z5ef4tuK67V/Cej3ng7VPDFnZ2+mWeoW8kLi0hWMKXXbuwABnp+VeGxfCP4lyXHg/S7qXQo4PDN5Bt1u1vbiOe5s4mYiFoB8mTkZPsKFbm+7/gg9jttX+PPh3StZ1q0u9A18WGialHpt/qaQxtbxSuQF4D7yCSOdtbHj74v+FvBnijRdA1OO+ml1TYxngjDRWiPIsaPMSRsUs6joetec+IPgHql7rXirxRaXNgviC48RQavo7yu7Q+WmN0UyfdIIzzjIOOas+KPgZ4j8aX3jPVNf8VCwuNdiS2tra0iV4khiG6JWLDPDgN8uOlLov66L9Q6v+uv+R6N8XvihoHwz0qzv9ZttQvTdyMsUFjEJJNqqXeQgkYVVBJNR+L/AIpaXoV94dsrHR9V8QXHiGJprBNOWM70VdxYl3UYxXCn4ReOPFGvafqfjLxTFZnTtBGlx/2egkMzyLtuHcOMYYZHrg1naT8Kfib4fh8ESafeaFqt14Re6t7Y3k0iLNbPkRbtoJDKuBj2o6/P8P6sw6f1uev/AA88d6N42gvxp8V5Z32m3Btr+wvYTFPbSYzhl9wQQQSD611VedfCHwLrHhzVvEfijxRqFpeeIPEV0s1yLNGWCBEUKkabuTgDknrXotN9BLqFFFFIYUUUUAFFFFABRRRQAUUUUAFFFFABRRRQAUUUUAFFFFABRRRQAUUUUAFFFFABRRRQAUUUUAFFFFABRRRQAUUUUAFFFFABRRRQAUUUUAFFFFABRRRQAUUUUAFFFFABRRRQAUUUUAFFFFABRRRQAUUUUAFFFFABRRRQAUUUUAFFFFABRXOfE+01S++HmvWeieadSmsZUtfLba3mFeMHsa5Txv4MuBZX+seHbrXH1TUTapb2z3B8izKY2uqfwYGc0Az06iuG8Waf4+u7Kwj8P61Lp8iSXD3Lv9nd5B5gMK8xldu3cOADjGSTzXH3PhX4sXmnajpV1qxjgukR7d7S4iQQyfay7liyFyfL2hdp28EEHNCGe00V5bpGlfGCHxLp/wBu8TQyaXDG6yE2kEnnHdLgzY2MODDjyx/C2QM5qh4qh+M9rcanc2WoNcQNcRJBHZx2/Mb3FuMxK6MyMsf2jcZCyjKkdOAR7DRXien+G/jVb3cV5J4iiSS5ltjetEkMzsEWQEbX2oFyU3bNpOOKp6l4L+MN3DDatrS+Vb2cog8u5RI/Na2dPn+XezeYykfNtAB4zQCPeKK8O8ax/GzR7a4udN1W6vo7i4ZY4bS1gle1j+0HZsHlZP7nAO8tznkVpWOlfGa7lmafxPPawT3EJjBtLRXit8sWwcN+927QwKlcg7TigD1+iuDXS/E+qXXg6x175xp1sl7q9zGQqTXiqFVRjAI3eYxGMcrXPXfhG/uPDfiK+vrXVJteS+uRa+XO4WZXdDE6qDghVCA/7hz0FAHrtFec+L9L+Id34BTTtI1GaPVHl8u6k86ASNCbcqfLYxlV/elTyC2A2DnFc7ZaH8a7Kzu7X+32dVjhitFgS12xoGi3MJJAWZ9omGGXBLKdwxin1Doe0UV5tpOn/FVLfxX9u1yOW5mtZV0QG3gEUM2z90wYfMcH7wdSPQ44rNvPDfxOi1i8hi1qe70q6txGXE0Ec5l2Eb5P3eAmT0jCtnBGKlvQaWp63RXh994N+Lq6UljF4ouroR2c9vFm4hQFmhIRpMRjcFfAB649TzTfG6/GzRxLNp+qXl9DdTttWztIJZLVftD7Aq+Vyph2Z3k/NnkU3oJanuVFeQ22kfGe5ku/O8Uy2sUt0rRAWtoGit8uQFba3z7TEGDLjIbacVd17Q/ifNqfh3VNN1W2inh0gW+rKGUebcFDlkBUrjzMHoOOhHQnUOh6jRXkcOm/G268qefW7axMbK3kRi3cS4+yqQ5MZ+U4u2+UgjcnPGBHNo3xuSSPZ4qVoXuIpJStvavIg3Tb0UFUUx7fIzk7vvYNAHsFFec6HpvxTt9O1n7fr1vd3txp7iwMscQjt7rnYQEQHb0J3bulY66X8aHa0U6yFgaY5EhtjIieahxOVjww8sSAeVg5K5Pel0H1PXqK8n8P6L8VtK+E/wDYs2ppN4ihkijguoZYiFgyM48xDuYL13k7j0YVBFpnxwmu1WbXLe1ia1t45mjFuwEoUebJHmPIJOeGBHpVW1sLoev0V4IrfHaTxDqejDUL2PybUraXn2K3NvKwjT5y5QDzNxbGPlzkEAAVo23hz40WusXV5aeIA7XMSl2u/IEZKoox5Sq22Tg4KtszyRzS6XH1se1UV4ld+HfjVf3diZ9cAtoJBPAsksCsjBZRi58uMeYctGQI9q4DbgTitDTdH+NPk2T3firMkUpkuEa2tUEv763ynyq2Y/LFzgjY2SuelCEeu0V5p4g0/wCLzeNw2i65pieHGuYywmiTzliZlMgHy/whCoz180k/dFUNJ0j4zyXkX27xJHBCshaXK27b2EUmAu2LIhMnlZB+fGeRR0uM9aorxDw/4b+NNprCXc/iGSO3ubqOS7Di2uJG2jBBGEVYyO0fzfWtk+HPifd/DjXtJ1fXzeaxd2sH2KdWiiMU3lL5wVo0UBfM3bcgnGOTQI9Worx618PfGGSVZpfEYtXlTa8im3aYIJXZFb92Y92woGKqASDiifSPjl/ZjyJ4mt/tc0YEqJDbsISD/wAsQUA3HP8AGxHHagD2GivOvC+lfEyHxB9o1zxD9r01opYzAYYI8fuYPLfCLuD+Z9oz85XlcCuR8N+GPjRoFjem11YXck9wdsd3fecygrP8wMm8KoZoDgYJ2kYx1APc6K8Rl8HfEk6vPPcXF3f6U93FcXlqdYkhuLv9yytHE6OFSISFXC4Q/KRyDite88J+Nv8AhDPDNjd3N1q0lk8p1K1h1eW3knVkcRjzwVZ9jFSckZxnnAo6XDqer0V49pvgn4o2jW1r/wAJaJUWyWaS4mupHxerEUC46mPeRIex24xzXafCXRvEOgeD00zxNem9vo7mdhMbuS4JjaQlMu/zHCkdadhXOtooopDCiiigAooooAKKKKACiiigAooooAKKKKACiiigAooooAKKKKACiiigAooooAKKKKACiiigAooooAKKKKACiiigAooooAKKKKACiiigAooooAKKKKACiiigAooooAKKKKACiiigAooooAKKKKACiiigAooooAyPGviC08K+EtU8SX0cstrptq9zKkQy7KoyQM96wv8AhMfEH/RPdc/7+w//ABVVv2if+SF+NP8AsD3H/oBrvaAOL/4THxB/0T3XP+/sP/xVH/CY+IP+ie65/wB/Yf8A4qu0ooA4v/hMfEH/AET3XP8Av7D/APFUf8Jj4g/6J7rn/f2H/wCKrtKKAOL/AOEx8Qf9E91z/v7D/wDFUf8ACY+IP+ie65/39h/+KrtKKAOL/wCEx8Qf9E91z/v7D/8AFVQ074kahqGpanp1r4E1yS50uZIbtPMiHlu8SyqPvc/I6n8a9Drgvh3/AMlK+Jv/AGF7L/022tAFn/hMfEH/AET3XP8Av7D/APFUf8Jj4g/6J7rn/f2H/wCKrtKKAOL/AOEx8Qf9E91z/v7D/wDFUf8ACY+IP+ie65/39h/+KrtKKAOL/wCEx8Qf9E91z/v7D/8AFUf8Jj4g/wCie65/39h/+KrtKKAOL/4THxB/0T3XP+/sP/xVH/CY+IP+ie65/wB/Yf8A4quzb7p+lfMOmyeO4PB+p+JL8ardvN4ka2gMms3juYheOn/HsAEjUKBgqTkdRQt7A9rntf8AwmPiD/onuuf9/Yf/AIqj/hMfEH/RPdc/7+w//FV5zB8SPiHa6ql9qVtHLpNxdaxbLbW2lSNNAtpKVikzu+cuO3yggVztn488a+LbfSzcrdNDa+J7Mw3MFu0JmgktJWZX2fKQr8HHQjBORQtbfL8QfX5/ge0f8Jj4g/6J7rn/AH9h/wDiqP8AhMfEH/RPdc/7+w//ABVePeH/ABh4803VNDuPtF19nn8PalPb6TLbSyC7u4rmTbHvJLbyoVuTnAwOop+lePPH3iTSdMkums7hn1ywRZLRZEktmkjnMiSopA2oypwx9d3aknf+vOwPT+vK569/wmPiD/onuuf9/Yf/AIqj/hMfEH/RPdc/7+w//FVwHgXxB4sv/wBnDxXeX+t3t54ksrPUEVhbtFcW8qrJsHqW4BBHtXI6T4z8W6RbHVfA8viPxJZweHGm1ddVS5nhgvcqFMZkAZmALFkQkYB6VVt/66N/oH9foe2/8Jj4g/6J7rn/AH9h/wDiqP8AhMfEH/RPdc/7+w//ABVeYn4oeNY7SeOO8tbrR/7Yt7MeKRpjrFFC8YaRjH0O1vk3fdHer3g/x78SNe1nSLSZLKyszp1ze3F1LpsoF2sVxIkTKCcxiRFVuhOG4FL+vwuH9foegf8ACY+IP+ie65/39h/+Ko/4THxB/wBE91z/AL+w/wDxVeNWfxF8eapH4V1C81yTT4o9fay1W4g08tZyAxIy7GX78eWIBIBByDyDXQTeP/iFB4dsdY1O6s9Ms9T1u6sZLo6W7LpcEMsqK7jd8xk2DBOFH40f1+X+Yf1+f+R6L/wmPiD/AKJ7rn/f2H/4qj/hMfEH/RPdc/7+w/8AxVeT33xY+Ia6Pp8t1BBo0j6ZcXVvPJpcsg1adLho4oUTrHvQK+OvzgjgVduPH3xZu9dWO2gsNNt21u00o282lySNGs9p5rylt4zscEDoOeSaLf187Bc9L/4THxB/0T3XP+/sP/xVH/CY+IP+ie65/wB/Yf8A4ql+DOv654j8DQ3/AIjhSLUkuJreUpCYhJscqHCnpkc12dNoDi/+Ex8Qf9E91z/v7D/8VR/wmPiD/onuuf8Af2H/AOKrtKKQHF/8Jj4g/wCie65/39h/+Ko/4THxB/0T3XP+/sP/AMVXaUUAcX/wmPiD/onuuf8Af2H/AOKqvqnj7VtM0y71K98A65Ha2kDzzP5kJ2oilmP3vQGu8rm/in/yTHxV/wBgW8/9EvQBk2PjvWb6xt7228Aa68FxEssbeZCMqwyD970NTf8ACY+IP+ie65/39h/+Kra8B/8AIj6D/wBg23/9FLW1QBxf/CY+IP8Aonuuf9/Yf/iqP+Ex8Qf9E91z/v7D/wDFV2lfOHxY1vUrX4n+MrZ9c8XWtxDpVu3h220s3LJJdFBwI4wUfLdQ/HrRcaVz1v8A4THxB/0T3XP+/sP/AMVR/wAJj4g/6J7rn/f2H/4qvOtL+KPjWPUrbwzrtgsWvNq9jazwpYyEC2kt0aWTeBsGJCwBzjjFeeWfjLx5/wAK+1nw3DfXd+39najPKi6dPHdac63Z8kmU/wCs3qxwB2HFJvUErn0R/wAJj4g/6J7rn/f2H/4qj/hMfEH/AET3XP8Av7D/APFV4zbfFj4h2nh6aG28jULKC7s7U662mSQJbh4C0qMr8ZRwqljwN2DzS33jn4hWOpXfihLNLy7Phi1yLVJJLNWa9kRpgvciPDH0+lU97f1tcS2v/W9j2X/hMfEH/RPdc/7+w/8AxVH/AAmPiD/onuuf9/Yf/iq5K28ReMNf/Z/8WanJf2Z1aG2u1sbzT0LGRFjyDgcCQ5YfLwOD1ri/DuqeNPCMTaZpERkuWtdEhW5uLeaSMNcy7ZXMe/GVDZOCOnNFtbf1qJvS57D/AMJj4g/6J7rn/f2H/wCKo/4THxB/0T3XP+/sP/xVeSeLfix8QND8LvE6mTXLa7v4o5I9JIgvRbthByx2l/7qgk9QRSWuseLpvHMrRR38f27xKioWEpjt0NnnIUEAqG7HIzUp32Kaseuf8Jj4g/6J7rn/AH9h/wDiqP8AhMfEH/RPdc/7+w//ABVeHaP8UviRY+B/C8H9oQz3dzDN9u1HUbNkEVyhwLWQtwG45PU5wK1dd8U+OYdQfUv7Qk0KBfE+nR38kcMs8Jiks4WfAbpGHLDgDPfnNVbUm565/wAJj4g/6J7rn/f2H/4qj/hMfEH/AET3XP8Av7D/APFV2UZ3Rq27dkDnGM06kM4v/hMfEH/RPdc/7+w//FVR0n4kahqst9HY+A9dlawumtLj54htlUAkfe54Yc16FXBfCP8A5CPjj/sZ7j/0XFQBZ/4THxB/0T3XP+/sP/xVH/CY+IP+ie65/wB/Yf8A4qu0ooA4v/hMfEH/AET3XP8Av7D/APFUf8Jj4g/6J7rn/f2H/wCKrtKKAOL/AOEx8Qf9E91z/v7D/wDFUf8ACY+IP+ie65/39h/+KrtKKAOL/wCEx8Qf9E91z/v7D/8AFUf8Jj4g/wCie65/39h/+KrtK+aNZPjoL8S/ET/2pd2tjqEsFgrazdphf3WFS2QBCvJ+YNmi+oHsf/CY+IP+ie65/wB/Yf8A4qj/AITHxB/0T3XP+/sP/wAVXnsXxA+Idv4kjkktoX0SPXjpRtE02Rpmh8kv52/dyQRgYABz1rkbj4jeNvFujapa7bxrWK5025tbiKzaCYbruNZImCkjgE5GSR3NNK7SE3pc9w/4THxB/wBE91z/AL+w/wDxVH/CY+IP+ie65/39h/8Aiq8osfEvjOz8YeHXOoXWn6VPrmsW01vJBJKtwySP5KlmJI3YAXsO1ZS/En4ieIfB2pT39taGRTbO1nbrLFc2UzSkNGyphtoAH3jnr2qYvmsU1Zntn/CY+IP+ie65/wB/Yf8A4qj/AITHxB/0T3XP+/sP/wAVXNfBvxHrgtvG/wDwlWsT38+katdbLd7Vo3igDMUwf4lZcbQK8+8JeOPiVouo6rrWuaX4iNv4h0u4vtLj1BUkgt7iJ2aKOJI3ZkVoXjyHCHcp4obt91/wuJK/32PZv+Ex8Qf9E91z/v7D/wDFUf8ACY+IP+ie65/39h/+KrxTxj4t+IWgeItI1+515I7y48Km5EY0eaS3muHkjZLUIpO1zyNxOetbenfEz4i6p4uvNJvtNsdMjWOVH02ZHScx/ZTIJY2HzMfM444wCOtDen3/AIDS1PUP+Ex8Qf8ARPdc/wC/sP8A8VR/wmPiD/onuuf9/Yf/AIqvAtX8c+OL3w3pWgvPcaTiLS5orUWFxLcX++5XzmExJ2BAoznsTmuuvPij49t7rxTZ20dtd3llcwJYmGweW1jje4SPDnKuJArElCO2QcCqtrYm56f/AMJj4g/6J7rn/f2H/wCKo/4THxB/0T3XP+/sP/xVec6V48+J1j4ihi1k2t/p8euXOlTLbaQ6SSRopKzj5z9ABwfWsbQPi58RtXtb2PT4IpDJc6etndXOmMPLWdysisiNjKY5G4lTwTQlcZ6//wAJj4g/6J7rn/f2H/4qj/hMfEH/AET3XP8Av7D/APFV5RD4i+IGk/E7xV4faa4Syu7grFq7WbSK1ythAVijQHEQZtx3cjJI6jn039n7V9U1r4VaRfa1qr6lqXl7LqSSAxOkg4ZGB5LA9TSjqrg9HYtf8Jj4g/6J7rn/AH9h/wDiqP8AhMfEH/RPdc/7+w//ABVdpRQBxf8AwmPiD/onuuf9/Yf/AIqj/hMfEH/RPdc/7+w//FV2lFAHF/8ACY+IP+ie65/39h/+Ko/4THxB/wBE91z/AL+w/wDxVdpRQBxf/CY+IP8Aonuuf9/Yf/iqo6F8SNR1zThqGm+A9dmtzNNDuLxD54pGicYLdnRh+FehVwvwH/5Jyn/YX1b/ANONzQBN/wAJj4g/6J7rn/f2H/4qj/hMfEH/AET3XP8Av7D/APFV2lFAHF/8Jj4g/wCie65/39h/+Ko/4THxB/0T3XP+/sP/AMVXaUUAcX/wmPiD/onuuf8Af2H/AOKo/wCEx8Qf9E91z/v7D/8AFV5B+0lq/jCz+IdxDoWr6rZpHoHn2cVvcXMYluRKPljWJSskhHAVwV9a6PXvir4m0/xHe6D/AGdLDeNe6YtjDJYSO5tpo0Nw7Mo25RiwzkYIxQtUNqzsd5/wmPiD/onuuf8Af2H/AOKo/wCEx8Qf9E91z/v7D/8AFV4YnibxtY2XjfT9BvtX8S6mlvJcx61bSXR8iMzNmJraVdsc6LwBHnIA4rt/hPqHnfFVLfwdr3iHXPCjaKJNTm1OaeZI73f8m1puQ5XO5V4HGQKI6ilp/X9dzvP+Ex8Qf9E91z/v7D/8VR/wmPiD/onuuf8Af2H/AOKrtKKAOL/4THxB/wBE91z/AL+w/wDxVH/CY+IP+ie65/39h/8Aiq7SigDz3X/iNqOg6Hfa3qngPXILGwt3ubmTfEdkaAsxxu5wAa9BU7lB9RXD/tA/8kL8df8AYv3v/olq7eL/AFa/QUAOooooA4L9on/khfjT/sD3H/oBrva4H9oo4+BXjU4Jxo1wcD/cNWP+Fgzf9CD42/8ABfH/APHKAO2orif+Fgzf9CB43/8ABdH/APHKP+Fgzf8AQgeN/wDwXR//ABygDtqK4n/hYM3/AEIHjf8A8F0f/wAco/4WDN/0IHjf/wAF0f8A8coA7aiuJ/4WDN/0IHjf/wAF0f8A8co/4WDN/wBCB43/APBdH/8AHKAO2rgvh3/yUr4m/wDYXsv/AE22tT/8LBm/6EDxv/4Lo/8A45XFeBPG0sHxA+IVx/whXi6X7RqloxjjsULxY0+3XDjzOCcZHXgigD2uiuJ/4WDN/wBCB43/APBdH/8AHKP+Fgzf9CB43/8ABdH/APHKAO2orif+Fgzf9CB43/8ABdH/APHKP+Fgzf8AQgeN/wDwXR//ABygDtqK4n/hYM3/AEIHjf8A8F0f/wAco/4WDN/0IHjf/wAF0f8A8coA7aiuJ/4WDN/0IHjf/wAF0f8A8co/4WDN/wBCB43/APBdH/8AHKAO2orif+Fgzf8AQgeN/wDwXR//AByj/hYM3/QgeN//AAXR/wDxygDtqK4n/hYM3/QgeN//AAXR/wDxymTfEVoYXml8B+NkjRSzMdOj4AGSf9ZQB3NFcBpnxPh1Owhv9P8ABHjS4tZ13RSrpyYYevMlWf8AhYM3/QgeN/8AwXR//HKAO2orif8AhYM3/QgeN/8AwXR//HKP+Fgzf9CB43/8F0f/AMcoA7aiuJ/4WDN/0IHjf/wXR/8Axyj/AIWDN/0IHjf/AMF0f/xygDtqK4n/AIWDN/0IHjf/AMF0f/xyj/hYM3/QgeN//BdH/wDHKAO2orif+Fgzf9CB43/8F0f/AMco/wCFgzf9CB43/wDBdH/8coA7aiuJ/wCFgzf9CB43/wDBdH/8co/4WDN/0IHjf/wXR/8AxygDtqK4n/hYM3/QgeN//BdH/wDHKP8AhYM3/QgeN/8AwXR//HKAO2rm/in/AMkx8Vf9gW8/9EvWb/wsGb/oQPG//guj/wDjlYHxH8dy3Hw78S258DeMYRJpF0nmS2CBEzCwyx8zgCgDu/Af/Ij6D/2Dbf8A9FLVzxFqlvofh/Udauwxt9PtZbqUKOdkaFjj3wDXA+DfHksPg/RYR4E8aSbNPgXemnxlWxGoyP3nSreseMY9W0i80q++HvjeS1vIHt50/s+MbkdSrD/WehNJ7DVr6keq/Fzw7pF1p9nqqzW9xMge+IUtDYAwmX95JjaTtUnA59quzfFXwTCjtPqFzFJEW+0QvZSrLbKvV5UK5jT/AGmAHvXHPY+Erlkm1T4VeNNSuhbi3kmnshmVRGY8somClthIzjODTnsfBckSxyfCHxlJgsWZrUlpN3UOxmy6/wCy2R7VWlydbI7Nvif4S84ww3F9PIZp4UEVjKwkeEkSbTtwQCCM5xkEVXsPix4QutNtLxpNRgNzZQ3iwyWEvmKkufLBAU/M2DtAzuwSMiufuZPC9x9j874TeMHWyuZLu3Q2I2xzOxd3A87GSzE/jUUMfhKHSm0uP4SeMltWijh2/ZPmCRkmMBvO3DbuOMHjOKQzqx8VPA5aIf2s4VwSzm2kCwsDINkh24jfMMo2tg5Q07w98T/Buvatb6Xp2oXDXNw22ISWcsasdm8Dcygcrkj1AOOhrjhaeDBJFJ/wp/xfmJCgH2IbWBLnLDzsMcyycnJ+c81fsr7w7ZXVvdWvwo8XxTWzo8LjT1yjJGY1I/e9kJH40AdlY+LLe61LxDELaQWOiFI5bpct5k20tJGqgZyo2fXeK5/UPjF4Ph0e4v7CW81B4IWmkt4rWRXRVYK2/cAEILAYbHJA71mWWoaRb+F7rw5J8N/HN3YXjSPdC4sUZp2c5YswkBJ6D6AVSsLbwZYaZc6bafB/xbDa3URhnjWxHzpkNgnzs9VB/CkPQ6qL4s+CJHtIRqUoublzGIHtZFeJwwTbICv7s7mC/NjkisyL41+EZH03/j7Md1byXFxMsLPHahIDMVLAEO20fdUk1j2lp4Ntbi0uLf4Q+MEntCzRS/Y8vlmDMWYzZbJAPzZ6Uy20/wAE206zW3wf8YwusJhXy7UqFQp5ZwBNgErxnr70xHW3nxa8EWlwtvNe3nnMqNsXT5mILIJFU4XhirA7etSy/FTwRGzrJqsgAgjuEb7LIRLHJ90xnb8/4ZxXK6dH4Q06FIbL4P8AiyCONlZVXT14KoI1P+t7KoH4VV0/S/Amn3BuLP4M+K4pCFXIsR0XG3/lt2wKFuHQ6K0+MfhmdZVNrqn2iHUl0+W3jtGkkiZ2ZUZwB8udjcHkY6V1vg3xDH4j0+6uFtntZrS8ls54mOSrofX3UqfxxXnU6eEZrm4uW+EXi8T3MwnmkSxCM8gcuGJEw5DMxz7mtPwr4ih8O6fLZ2fgPx3J51zJcyyS2EZZ3dskk+Z2GAPYChba/wBbf8EHvp/W/wDwD02uC+Ef/IR8cf8AYz3H/ouKp/8AhYM3/QgeN/8AwXR//HK4v4Y+NpbW+8YMPBXi+fzvEU8hEVih8vKR/K37zhuOnuKAPaqK4n/hYM3/AEIHjf8A8F0f/wAco/4WDN/0IHjf/wAF0f8A8coA7aiuJ/4WDN/0IHjf/wAF0f8A8co/4WDN/wBCB43/APBdH/8AHKAO2orif+Fgzf8AQgeN/wDwXR//AByj/hYM3/QgeN//AAXR/wDxygDtqK4n/hYM3/QgeN//AAXR/wDxyj/hYM3/AEIHjf8A8F0f/wAcoA7aiuJ/4WDN/wBCB43/APBdH/8AHKP+Fgzf9CB43/8ABdH/APHKAO2orif+Fgzf9CB43/8ABdH/APHKP+Fgzf8AQgeN/wDwXR//ABygDtqK4n/hYM3/AEIHjf8A8F0f/wAco/4WDN/0IHjf/wAF0f8A8coA7aiuJ/4WDN/0IHjf/wAF0f8A8cqnpvxTttSN0LHwV4zuDaXDW1wF05P3cqgEocydQGH50AehUVxP/CwZv+hA8b/+C6P/AOOUf8LBm/6EDxv/AOC6P/45QB21FcT/AMLBm/6EDxv/AOC6P/45R/wsGb/oQPG//guj/wDjlAHbUVxP/CwZv+hA8b/+C6P/AOOUf8LBm/6EDxv/AOC6P/45QB21FcT/AMLBm/6EDxv/AOC6P/45R/wsGb/oQPG//guj/wDjlAHbUVxP/CwZv+hA8b/+C6P/AOOUf8LBm/6EDxv/AOC6P/45QB21FcT/AMLBm/6EDxv/AOC6P/45R/wsGb/oQPG//guj/wDjlAHbVwvwH/5Jyn/YX1b/ANONzUn/AAsGb/oQPG//AILo/wD45Vb9n6Xz/hfbT+TLD5mp6o/lyrtdM6hcHaw7EdCPWgDW8G+PvDHiozx6bqMS3ME00UlrK6rMPKcozbc525HWr48WeF2sri9XxBphtrdxHNKLlNsbHoCc8Hg15PpnwFli1p57zXrUWYfUpYmtbERXJe8yCHkz86qDwO5+lVbX9n+SDwndaSbzSHvSLdIL3yJA6iEPscgHAcb8jgjqD1oDqeueIPGXhvRbC4urvVbVmhspL4QRyqZZYkQuSi5yeFOKTQfGnhjWtBOtWetWRtI41knZp1BgDDID8/KfrXnf/CnNYjutZ2+JbK7j1vShZX015p6vcK6wyRh4mBAQfvMkY7e9VtY+AVrdWN1b2OqwWPmWmnxIkVqFjaW1kVwzqPvBiuD35oD+vyPVx4n8OGG1mGuacY7sgW7faFxKScYXnnnjiq7eNPB6l93ifRwU27s3icbvu9+9cJ4R+Ddno+vaLrFy2ntJp0d3ugjgLRtLOxYyLvyVIzWNb/s86XFosFgbnT2li8PzaSZjYJlpJHZvP/3hnHrx1oYI9K8UePvDPh7UrDTLzUIpL++vIbSO2hdWlVpc7WZc5C8da2L7XNFsdRg0281Szt7y4/1MEkyq7/QHr0ryGH4GXUPii31FNesntI9VtNUYy2Ia6MkMKxmMS5yIzsBx74rX+KHwn1Pxp4yg1c+I47ewha2kS2NsC0bwuzHDDkht3c8Y4prp6/gLv6HV+JviN4R8PtareatbyGe+SxfyZVbyJGWQgyc/KP3TjJ7itWTxT4bjtbS6k17TVgvTi2kNym2Y5x8pzzzXm2pfBVJPDi2NjfadHfL4nk19p59PWRJixkKxSL/EB5nU+lc837OhEVk7azaXcnlXMV7bzW7LbkTSrIfKVTlMFQMd+tKPn/Wn+Y2ewP400CGLUJr68XT4rG7No73ZESySBQ2EJPzZBqPwn478NeJNI0jULPUIoTq8PnWdvO6pNIuSM7c57V51qvwPml1RtTsNZsvO/tWa9SC8shPAI5bYQMpQnllHIJ+lGg/BC60m98KSW2vQ2/8AYtmtpdXMFvtnu4xkmPklQuSMEDK44NC8/L8tQZ2X7QP/ACQvx1/2L97/AOiWrt4v9Wv0Fec/GPS4tH/Z68cWMNzd3KLoN82+6mMshzC5+8a9Gi/1a/QUAOooooA4L9on/khfjT/sD3H/AKAa72uC/aJ/5IX40/7A9x/6Aa72gAooooAKKKKACiiigArgvh3/AMlK+Jv/AGF7L/022td7XBfDv/kpXxN/7C9l/wCm21oAxfip4b8bar4ze58PJcCCTS4ILS6TUTAllcrPI0kjIOWzGVHAOcYqvqdl8apdbvY7PUkhtWkdRN/o+wxlovLaFSpYMF87dv7lcZ7ev0UA9TxO80z472+mSJba4tzJIyb3aK3MsaiS4BEYGxSSn2ZjuI/i57VN/YfxhjurqS11SK3WSWW4LokCm4cC3EaspDbQcTZwfxr2aigOp44IPjlHLe3Uc1tJLAgkW2meEQXTiaIiOIgbkUxecCX53FTzUdxp/wAdI727jj1yCVV0/bbSJbQeW8xiblixBVg+0/cIIHUA1W1LxF8WZNX19xYarpuk3sciaPP/AGas5tGjdNrMkavKPMTzMl1IUhSAeRVKTxF8Vbm0jkFr4q069FjbNpdr/Z0U8d3OSPNF3J5I8sZ/65YUk4yKI9AfX+ux0GpWfxettYvYLO8ub/SVlt/Lm3W0Vy8YYeYI85Ukrk7mCegHeqWmeG/i7pjXqWGsukF9qN1OUleCQ2yPdyOpQleSY2Xg5APAArodUXxFrnxE1fQovEV7oUcFhbTWzW6Kwdd4MjYPGc5XPp2Nbfwn1DUdS8OXkuoTy3HlavfwW80n3ngjuZFiPv8AIBz360Lv/XYGeZXemfFK18QX+n6QtyzKHeS5WJFMlu91cECOV18vzShjJHbJzip/D+h/G7S4raxTUkjtobNtg2wzBpC7k+Y7MCGyVIIVlxxxXulFHSwdbnhXiTw/8ar/AExNIl1KS7tmuQxmjlt4pGANo48w7R8gIuhhMH7ueK9k1pWXw1eq33hZyA/XYa0ao+If+QBqP/XrL/6AadxWOf8Agz/yS7QP+vX/ANmNddXI/Bn/AJJdoH/Xr/7Ma66kMKoeI4bu50C/t7Bit1JbusJDbSHI457c1fopNXVhp2dzwjRfD3xd0vTYmsftdnbtBbQ3Nn/aMdxctMkeJJ0aTKIrN1XOSBngnFaTaR8cZpFlm8RRwt5YDx26W/lllt7bkbk3fNN9pz7BcYr2WvN/G8HjaPxw0mj+ItbtdIOlTT+XHYQTwR3K4VF4hMpzy20NnPTjim2JI5ttK+Nd7PcnUru1fbcpJBEsUIhACnBR927IJGQVHPQms3xZefGrQYLaOS61O/S6nieSawsI7iWEYk81AqIAB/qtu7AJzz1qG38RfFafTI1vE8XWMsVj/oUsGlxznUL0SEHzs26mKErsIBSM4Z+TtBrQ8R678U9QjfXPCaTPNDeQ6abNYg0LFLWWS5mwQRjzTEqnI+ZNuQGNHQCC/wBE+NWqWhkv7+4dob2K4hjtlt4G2AdUYsfmwcFXUDPfjNaL2vx58rH2y2N4NPfDqYPs5k+zy4BG3d5nneSc/cwG7cGjrPiD4p21/OukR+I9Sil0+EoZNKWFrJg6+czI0IEsm0uUCOeVAKEHNara140tvhx44vjd63Lb2sGdJvtSsltrwLsPmuUVE4Tqp2DOO9Gy/r0He7X9eZm+M/D3xov9Ju9Fi1SW8tJvNVJklt4Zm3D5fMO0AIOnyYatS20741T399Fda0La3k1BVjaGC3xHbeactGxLEny8DDIDn1PNat0viDRfGfhnZ4kv9Ug1nU5Wa1lVQkVv9mY7cjqFIDAnuMV6ZR0/ryEZHgtdbXwjpK+JGRtaFnEL9kxtM20byMcdc9OK16KKGAVzfxT/AOSY+Kv+wLef+iXrpK5v4p/8kx8Vf9gW8/8ARL0AWvAf/Ij6D/2Dbf8A9FLW1WL4D/5EfQf+wbb/APopa2qACiiigAooqrq0M9xplxDbXc9pM8ZCTwBDIh7FQ6sufqCKGwRaorwqLUPitpdn4cuJrzxHrV1PLci9sX0+GJv9Yyws0iW/lqgVQSpKE78hjwBHa+K/iFYQyzXr6/PNcWU0FxDe6YkENrfvOkduLdhGpdArSMfmfhAcjNAHvNFeGy3fxZ0/X9R0iS91VNHgtmSx1KPTRds9z5QI3gIXMWS5BAJyFHT5WoS+I/irPo8bSQeLNPuU02Q2Ai02O4N9fBgFFwTAPLiPYFYzjJJ4o6h0PoGivNdd/wCEm1nx2nh2PXrzQg+gLcJLboGHnCaPecHgnGV69Dmtj4W3+pXsOvx31zNdw2utXVvazy/eaNZCNv0U8D6ULX+vOwPT+vmdlRRRQAUUUUAFcF8I/wDkI+OP+xnuP/RcVd7XBfCP/kI+OP8AsZ7j/wBFxUAd7RRRQAUUUUAFFZniye5tfC+qXNmSLmKzleIgZIYISCK8esde+Ismo6X/AGfca9dwzWGlyQKdORrKferG7aacx7kYDBHzjBwMGgD3SivnLSvFHxdm1yxksW1e60UOVDrp4mWZfPuFZifKySoEZwZU4UYDFsVpWOv/ABMa3gtdXfxbb2KXVwtzq1jpKSTzkKTCI4Wtw0ceeDuRuQBvOTR0uHWx73RXlBvvG15a+A9N1i+udGv9ThuUv5oY1DCcW0hjDL0GMB8ccritrwJNrVr461rQL3VrrVrWxsrTdcTqARMU5wBwNw+YinbWwdLne0UUUgCiiigArg/g9/rPGn/Y03X/AKLhrvK4P4Pf6zxp/wBjTdf+i4aAO8ooooAKKK5n4q3PiC0+HeuXPhVZ21uO1ZrIQRCSTzOMbVKsCfbafoaAOmorxPTPG3xQ0vw3bC/8L6lq15K10qTNp8hZisw8reERNqmMn5mRM7c4FVX174mpeX9ncN4lbTxq6CbVLTSxvitG835YIHt9xZcRhmxKCCCDycAHu1FeRvqvxCHw70ae7OtRSy6u8V9d2+nI+oJYfvNknk+WQHJEYP7s4BztHbN0/Vvi+kOmRmPUbmLVne1juJrCNJbFUmQrcTKEAUtD5wwRjcqcDJo62Doe3UV5x8Kb/wAXXPivxPa67Jq9xpULQ/2dPfWgiyfmEgB8mIn+E42sB2Y5r0egAooooAK4X4D/APJOU/7C+rf+nG5ruq4X4D/8k5T/ALC+rf8ApxuaAO6ooooAK5T4reKrrwb4T/tiy0+K/uXvbW0jglmMSlppkiBLAHGN+eh6Vrw+IdGm1650OO/ibULWBbiaLP3I2OAxPTqKt3i2NxAi3a200RZWQShWUsDkEZ7gjI+lAHg+qfGjxbb2N4mp+H9Os0S41HTDcWN8zyrc20TvvUPHgIdvGcn+VVtM+JHiAeJo47jUL6W1m1PRoUiDplVntInkB+TkFmJOMdeMV7VpNx4T16W+t7GHTrt7O8lhuk8hcpPyJMgjknkE960F0/RVJmWx08GJ1YuIk+RkGFOccEAAD0oWm/kD/wA/6+R4fp3x/wBZuPDV/wCJJfCEKaYkKzwSfaseWDKUKS553AAEkDAOR2zXpngbx9ZeJn8WTIbYWGgai1oLqGcSJMiwRyM+RxxvIwM/drUtrDwYdW1DT7aw0L+0LmES38McEXmTRsThpABllJz161Nd6F4bn8OXektY2cOlXSbLiO2/cI64AxmPB6ADg9Bil0H1Oc+Ct5q+uaFqHi3Vbq5ePW76SfTraRzstrRcRxBR23BTJ77672ua8HeJfCWoWtnpnhy+geCK2P2eKMEBYonMJxnsGQr+FdCZ4QnmGaMJnG7cMZ9Kp+RKJKKRWDAMpBB6EUtIZw37QP8AyQvx1/2L97/6Jau3i/1a/QVxH7QP/JC/HX/Yv3v/AKJau3i/1a/QUAOooooA4L9on/khfjT/ALA9x/6Aa72uC/aK/wCSFeNcHB/sa459PkNY/iQeIdC1vTNJufiN4wmm1Istu8GkacyZHUMTCMYHP0oA9VorxGXxQkej32q/8Lg8TtBZal/ZsgXRbEu0x6bV+z5ZSOQw4xk1twf2pPYa1fQ/FzxDJb6KxW7ddL08jiFJsr/o/wAw2SKc+9AHqdFeEW/jWCQ2ayfF/wATQm9tkubbdpWmsJEdwqgMkLLuJOduc4Vjjg16CnhTxcyBl+Kmv4IyP+Jbp/8A8j0WA7aiuK/4RLxf/wBFU1//AMFun/8AyPR/wiXi/wD6Kpr/AP4LdP8A/kegDta4L4d/8lK+Jv8A2F7L/wBNtrVj/hEvF/8A0VTX/wDwW6f/API9cF4V0XXrPxl8Sbif4mazZpZ6lam5uBYWJMv/ABL7c7mBgIBAIXCgDAHU5NAHuVFeU2raxLErT/FTxJZyuzLHBPpumea+1QxO1YTtwGGd2CM8gVFLe3Ea2rN8ZtaIuZY4gRp+m4UurMCW8jBHykZUnnAoA9borzb7FrLaZc6lH8XdfltrYEyOul2GOBzjNv8ANj278VBqKanp8aNefF7xFGZEjkRRo9kzMrsqrgC2OeXXIGSM0AeoUV5S8t9C0ouvjFrdsI3KEyWGmnJCljwsBIwqsxyBgAk9K6BPCni11DL8VdeKkZBGnafyP/AegDtNieZ5mxd+Nu7HOPTNKiLGgVFVVHQAYAri/wDhEvF//RVNf/8ABbp//wAj0f8ACJeL/wDoqmv/APgt0/8A+R6AO1oriv8AhEvF/wD0VTX/APwW6f8A/I9H/CJeL/8Aoqmv/wDgt0//AOR6AO1qj4h/5AGo/wDXrL/6Aa5j/hEvF/8A0VTX/wDwW6f/API9U9c8KeLU0W+ZvijrzqLaQlTp2n4b5Tx/qKANP4M/8ku0D/r1/wDZjXXV4r4C0rxDY/CrRdSPxJ163haKOOO3h0+wb53k2KqloM8sw6mu0Xwn4vIBPxT18H0/s3T+P/JegDtqK4r/AIRLxf8A9FU1/wD8Fun/APyPR/wiXi//AKKpr/8A4LdP/wDkegDtaK4r/hEvF/8A0VTX/wDwW6f/API9H/CJeL/+iqa//wCC3T//AJHoA7WgcdK4r/hEvF//AEVTX/8AwW6f/wDI9H/CJeL/APoqmv8A/gt0/wD+R6AO1pGVWUqyhlIwQRkEVxf/AAiXi/8A6Kpr/wD4LdP/APkej/hEvF//AEVTX/8AwW6f/wDI9AHZ+XHuVvLXK8KcdPpTq4r/AIRLxf8A9FU1/wD8Fun/APyPR/wiXi//AKKpr/8A4LdP/wDkegDtaK4r/hEvF/8A0VTX/wDwW6f/API9H/CJeL/+iqa//wCC3T//AJHoA7Wub+Kf/JMfFX/YFvP/AES9Z3/CJeL/APoqmv8A/gt0/wD+R6wPiR4W8VQ/DvxLLN8TNcuYk0i7Z4W0+wVZAIWypKwAgHpwQfegDuvAf/Ij6D/2Dbf/ANFLW1Xj+l6f4p0vwh4bcfEDxTIl5aW8cSWunaYVjYxqQvzxA49+enNan2fVQzq/xg19HjkSOVW0mxBjZ/u7v9G4BwcMeD60AemUV5fbpqkml2GoyfGDXbaG/UNAJtN08MR6nEBwPc8e9DLqH9k3eqQ/GPXLi2tFDSmLS7BjgjK7R9n+bPbHWi4HqFFeXGPWIAq6l8WvEGlzkfNDdadpoZOeAxWAqCewzk9qaslwyMw+Nmr4U7TnTbAEnngD7Nkng8D60Aep0V5lZw395GJLf406s6nJH/Ev08ZACknm36fOnP8AtCoDJd7lEfxo1eQGTyywsNOABw/PMA3DMbj5c8gjsaAPVKK8uvl1KxhWW5+L3iNFdFdB/YtnuYFgowPs2SckcDnHPSn2kGqXF6tkvxh1tblpDGsZ07Ts7gM4OIDtJ7A4PtQB6aUQuHKqWAwGxyBSIiRjaiKoznAGOa4z/hEvF/8A0VTX/wDwW6f/API9H/CJeL/+iqa//wCC3T//AJHoA7WiuK/4RLxf/wBFU1//AMFun/8AyPR/wiXi/wD6Kpr/AP4LdP8A/kegDtaK4r/hEvF//RVNf/8ABbp//wAj0f8ACJeL/wDoqmv/APgt0/8A+R6AO1rgvhH/AMhHxx/2M9x/6Liqx/wiXi//AKKpr/8A4LdP/wDkeuB8C6Rr1knji+k+JOuWcNp4guBMYtOsXaZgkfzYMB+Y5AwuB0wKAPc6K8ntZtTkmktbz4s+I9OvI2VZLa60vThIoYZVjtgI2kc5zx3xTbO8vLq/t7OP4veJEa4iEkTy6PYorZfYB81uDkscDjntQB61RXl8yalHAszfGHX9rOY1B0mxU7wcbDm2GGyMAHBNOeHUoltPtPxk1m2e7hSaJJdO08Ha4+XP+j4GcED1IOM0AenHkYPIpFRFTYqqq/3QOK8zWHUG09dQHxn1g2zzLCr/ANm2HMjDKqB9nzkjBHHIOelNjS+kfy4/jRrLybiNi6ZYFsDq2Ps+do/vdPegD05FVFCooVR0AGAKWvL4BezzJDD8adYkkkB2KumWBL/e6f6PyTsfA77WxnBqFZr5pZET4xa+RGiSSO2lWCIiuSASzW4A6HIzn2oA9VZFYqWVWKnKkjofakVEVmZUUM33iByfrXAaVoviDVIGn0/4ua5PGrFGI03TwQw7EG3zVz/hEvF//RVNf/8ABbp//wAj0AdrRXFf8Il4v/6Kpr//AILdP/8Akej/AIRLxf8A9FU1/wD8Fun/APyPQB2tFcV/wiXi/wD6Kpr/AP4LdP8A/kej/hEvF/8A0VTX/wDwW6f/API9AHa1wfwe/wBZ40/7Gm6/9Fw1P/wiXi7/AKKpr/8A4LdP/wDkeuD+H2i+ILWy8bX7fEjW7SGz1+7acxafYsZSsURL4MB+YjjAwOBxQB7jRXCWfhnxdc2kVwPih4ijEiBwr6bp2QD6/uKm/wCES8X/APRVNf8A/Bbp/wD8j0AdrRXFf8Il4v8A+iqa/wD+C3T/AP5Ho/4RLxf/ANFU1/8A8Fun/wDyPQB2tFcV/wAIl4v/AOiqa/8A+C3T/wD5Ho/4RLxf/wBFU1//AMFun/8AyPQB2tFcV/wiXi//AKKpr/8A4LdP/wDkej/hEvF//RVNf/8ABbp//wAj0AdrRXFf8Il4v/6Kpr//AILdP/8Akej/AIRLxf8A9FU1/wD8Fun/APyPQB2tFcV/wiXi/wD6Kpr/AP4LdP8A/kej/hEvF/8A0VTX/wDwW6f/API9AHa1wvwH/wCScp/2F9W/9ONzUv8AwiXi7/oqmv8A/gt0/wD+R68/+Gem67YfDVdQf4k67ZwnV9Sijt7fTbGQySfb7hcKGgJLMQWxnAycYA4APday/F+n3mreFNW0vT7w2V5eWU0EFwM5idkKq3HPBINeb293qkjTxTfFLxTbXMDCOS3l0jTvMDlgNg2wEMfmU/KTwc+ta+h6T4k1iK5ktPil4mUW1w1vIJtIsIzvUAnANvnHI5pNcyGnZnmWkfB3xxp9rqc9rYeH7WW7s7O1ktvtcswn8qUNLIWY8M45HbPUVyvi7wH4+0S00LQL6zv9Zt7azujItm8jiUvPGyQxOT+7k2hgGPABNfQ//CJeL/8Aoqmv/wDgt0//AOR6P+ES8X/9FU1//wAFun//ACPTEeWWvwd8Xf8ACczaxZPZaNHcazNqQ1CK7kNzHC6nFu0f3T15NVdH+Cvi628G6jpt5LNLqEsNtFvi1dhHcyRPkzFSDye4b7w4Neu/8Il4v/6Kpr//AILdP/8Akej/AIRLxf8A9FU1/wD8Fun/APyPQB5ld/B/xjJfX17DcaVa6lqfhSDS5NQtZZIza3UeclFzyrLhc54xUMfwf8WL4as7dY4ZBHqy3d3o9xqb/ZrhBCseQy8rgjdt7nJ616n/AMIl4v8A+iqa/wD+C3T/AP5Ho/4RLxf/ANFU1/8A8Fun/wDyPR/X43D+vwseU6f8FfG1r4POiJqtrBnSWs/LhupQiyNqJuCQev8Aqjt3daxPip8PfFfh93stEtribRLzUri5ihgMs6QIbVY9pBOQ7PuKnkA817j/AMIl4v8A+iqa/wD+C3T/AP5Ho/4RLxf/ANFU1/8A8Fun/wDyPQ9RrQ1fhxC9t4D0W3k0250147NFa1uZfMliIHRm7nv+NdBXFf8ACJeL/wDoqmv/APgt0/8A+R6P+ES8X/8ARVNf/wDBbp//AMj027u5KVlYj/aB/wCSF+Ov+xfvf/RLV28X+rX6CvG/jh4Y8UW3wb8ZXFz8SNbvYY9Du2kt5LCxVZVETZQlYAwBHGQQfQ17JF/q1+gpDHUUUUAcF+0T/wAkL8af9ge4/wDQDWl41vfCMGraYniBi1+iyyWiR+YXRCuJHITouP4jwKzf2iiB8CvGpPAGjXBP/fBqj4i1b4b6xrltrJ8bRWN9BC1uZLS8VfNiY5KMCCCMk+/NAFCDw18DvtOnRx6TpBN3awxW0JDmKZH8xI3ZCdrSHZIPMYF+PvVb8Pf8Kts9R1Tw7prXcEt7KNMvbSW4u/LeQQBQm122hvJiX5lwdqjmsKPRvhGmwr45mWSB4TaSDUV3WqxPIyJH8v3QZn654I54rS1T/hVl+08x8ai3u5r+PUDdQ3yiRZ0gEG4ZBAyg5GOpzR0DqPk034N3+jhbho7y0tDaRq895cSNF5byeQAzOWGGSQDB6Ag8HFd54S8VeH/E8M7aDqCXS2zBJQFIKZzjIPY4OPpXmK6R8HUki8vxgEt1SNZbYagPLnZPM2u/GS2ZnPBHOPStzwPf/Cnwat3HoXiWxhiuyjSxtdBl3ru+YDsTu5+gp9xdj02iuW/4WJ4G/wChq0v/AL/ij/hYngb/AKGrS/8Av+KQzqa888EWtvfeP/ilaXcKzQTarZpIjDhgdNteK2v+FieBv+hq0v8A7/iuZ+Gmq2upeLfihqmjXUV5E2p2phkiO5WZdNthgevIxSk7JjW519h4N8P2cxnjtriWYo6GSe7llfayKhGWYn7qKPwz1JNU4vhx4LigNumhw+T5qShPMfAdAQrDnORkn689ea5eXx94qn0+0j0rRRcXTaWk1xLNazR+XcYTeNuOVyWHBzx3q4PGPihtUurK102C5lXymjDK6qI3SVvMIxuwTGAMjvVdWLodQngzw2v2xm00SveLtmklkd5D8u3IcncCRwWByeMngVVHw98KfbPth0+d7nyUhE0l5M7hVYMoDMxPBVSPpXQaTcTXWl2tzcw+RNLCjyRf3GIBI/A1apAcqngPQDf3lzcW7TR3IIERkcBC0TxOc7skskjD27c811EaLHGsaDCqAAPQCnUUAFFFFABRRRQAVR8Q/wDIA1H/AK9Zf/QDV6qPiH/kAaj/ANesv/oBoA5H4VabBf8Aw58JXE7yf6FH5yRgja7YdRuGOcbsj3APau8ry74TeOvB1l8OdEtbrxJpsM8dvtdGmAKnceDXUf8ACxPA3/Q1aX/3/FAHU0Vy3/CxPA3/AENWl/8Af8Uf8LE8Df8AQ1aX/wB/xQB1NFct/wALE8Df9DVpf/f8Uf8ACxPA3/Q1aX/3/FAHU0Vy3/CxPA3/AENWl/8Af8Uf8LE8Df8AQ1aX/wB/xQB1NFct/wALE8Df9DVpf/f8Uf8ACxPA3/Q1aX/3/FAHU0Vy3/CxPA3/AENWl/8Af8Uf8LE8Df8AQ1aX/wB/xQB1NFct/wALE8Df9DVpf/f8Uf8ACxPA3/Q1aX/3/FAHU1zfxT/5Jj4q/wCwLef+iXqL/hYngb/oatL/AO/4rn/iV4+8F3Pw58TW9v4m0ySWTSLtERZhlmML4AoA1tKvdJtPBPhL+1YbmQm1tTbeVBJJiURLj7g9zwaojwZ8MkMkxhtAVuklkLXr8SgHbnLdRub+tVfDfjDwFceDvDcV54n09JLO1tZQouACHWIDB/M8VkXNl8H7hbZZ/FUEi2pPkA3wARCrKU46qQ7dc0L+vwB/1+J2N1pfgRzp9tMtoRpOFtiZiRDzjaWJ5Oex5qePTvBP2K40OOSzEU0S2skIu23bUXCqDuyCAOoOa5S8k+E1xZtbf8JRaQqWdg0V4FZWdw5YEDIOQMHqKjuk+EFyHEviSzO9gzEXgBJE3m9cf3qLIDr4vCnhTV4vtH73UY2cM7Pfyyh3U/KzfNyw7Ht0q9L4S8PSzxTyaeDJFIZUPmvwxzk9fc1zvhbxL8N/DmmDT9P8Uaf5e7cWkuQzMfUnvxWr/wALE8Df9DVpf/f8UadBepYuPBXhuYRhrGRPLAAMdzKh2gKNpIbOPkTjvtpkvgXwrJFHG2lDbEwaP9/J8pBkII+bqDLIfx9hiL/hYngb/oatL/7/AIo/4WJ4G/6GrS/+/wCKVkO4+fwH4Zn1D+0J7Kaa88lYfPkupWfapyOS3UHvU1n4M8N2mtjWrfTVW/DFjMXZmYkYycmq3/CxPA3/AENWl/8Af8Uf8LE8Df8AQ1aX/wB/xTCx1NFct/wsTwN/0NWl/wDf8Uf8LE8Df9DVpf8A3/FAHU0Vy3/CxPA3/Q1aX/3/ABR/wsTwN/0NWl/9/wAUAdTRXLf8LE8Df9DVpf8A3/FH/CxPA3/Q1aX/AN/xQB1NedfDWxtdSPj+xvYvNt5/Elyki7ipIMcXQjBB9xyK3P8AhYngb/oatL/7/iuJ+Fvjnwfa6h4zNx4k02MTeI55I90w+ZSkYBHtwaAO/h8G+HozM7Wcs0s6bJZZrmSSR16YLFs4A6enakfwX4beIRyWDOo27c3EnyhZBIoHzcAMAar/APCxPA3/AENWl/8Af8Uf8LE8Df8AQ1aX/wB/xQBXg+GPgiF7R49FANo2+H/SJMK24tnG71JNaV14N8N3OoW1/NpqNcW1strE+9siJc7V69snnrVX/hYngb/oatL/AO/4o/4WJ4G/6GrS/wDv+KANGPwzoccaxrYgItwlyB5jn96kYjVuvZABjp+NUrPwJ4Ys2VrPT2tmVpCGhndGxJguuQclSQOPao/+FieBv+hq0v8A7/ij/hYngb/oatL/AO/4oeu4LQluvAvha4uzdS6WpmNsLYuJGBMY3YHX/bb86jg+H/hOGwNhHpWLRohE8PnyFGUHIyN3OMn8zSf8LE8Df9DVpf8A3/FH/CxPA3/Q1aX/AN/xQBs+H9F03QdPFhpVstvbhiwQEnk/WtCuW/4WJ4G/6GrS/wDv+KP+FieBv+hq0v8A7/igDqaK5b/hYngb/oatL/7/AIo/4WJ4G/6GrS/+/wCKAOporlv+FieBv+hq0v8A7/ij/hYngb/oatL/AO/4oA6mvNvhvpsGrW/jOzumlEP/AAl08jBGxu2LAwB9sgZHeug/4WJ4G/6GnS/+/wCK4n4UeOvB9q/i83HiTToxN4luZI90wG5DHFhh7cGgD18cDA4FFct/wsTwN/0NWl/9/wAUf8LE8Df9DVpf/f8AFAHU0Vy3/CxPA3/Q1aX/AN/xR/wsTwN/0NWl/wDf8UAdTRXLf8LE8Df9DVpf/f8AFH/CxPA3/Q1aX/3/ABQB1NFct/wsTwN/0NWl/wDf8Uf8LE8Df9DVpf8A3/FAHU0Vy3/CxPA3/Q1aX/3/ABR/wsTwN/0NWl/9/wAUAdTRXLf8LE8Df9DVpf8A3/FH/CxPA3/Q1aX/AN/xQB1NeQeDre1uPg3bi5vIrNk8Qam8MjRSSP5g1G6wIxG6Pv5OMH14rtv+FieBv+hq0v8A7/iuW+Eljpuu/CSzlmu2jhTWtSu7W6hkClG/tC52upPHRj17GgBljp+nqllqkXiLQBNp63DwmXTbjzkZsmUsrXO4v8h5YFhggYrpvBbWOi2D2761ZXUczrOqxRyq6eYNxZ/MlkbBGD2A/Gs3/hX3h2XVLi7uNWmmiu0SJ1M67ppR5uWZscnbNgAYxgUr+AvApknhe6Ja8DrtN4C3EYRwvp8oXIHpmjsPTU6a18VeH7p7hYdShK27MsshOEBUqCNx4PLCrMmuaNHIY31SzDBQ2POXOCcA/mRXJ/8ACJ+DNNuItQu9SZpDIrK81ypDEyRleAMY3RIM1mWPwx0a11DUVbWmFlJF9xZtssKlw4Ib+DBAO4cnihCPQ7jV9Lt0Dz6haxqehaUDPOKjk13RY3ZJNVs1ZX2MDMvDen1rmpvAXhZ7q5uEup4p55JLhmW4UlVkQo+0EHCEE+2eahbwz4FjiksfNysPmyOqtuwJSZWOcH+9ke1AHXzatpcNrFdTahbRwTf6uRpAFb6Go31zR0Uk6lbEhym1ZASWHUADkmuF8b+G9AvvD9hfxa7HZaZYS3EkkshLK3nNlgcdec4Xoc+1a2m+BPCWmhLqNn4SVUklnyQsu0EZb/dGPTmjoBuz+J9Bhmt4ZdTgR7hgiAt/ERkA+hwe9T2+uaPcWU17DqVs9tBIYpZRINquOoJ9a5lPCnhHS7ODTZtRZYIC628EtyuYy6ksAMZJI3H+VXIPDWgx6GNOh1CaOCCdLyNvOXfA23CnkcDGeo7mgDoLfU9OuLkW0F9byzFd4RJAWx64q3XE+F/BWh+H9Ve8h1BnEcjXMELSrtiDKVLnufvNyTjmuwN5aBXY3UAVMbz5gwufX0oA4z9oH/khfjr/ALF+9/8ARLV28X+rX6CuI/aB/wCSF+Ov+xfvf/RLV28X+rX6CgB1FFFAHBftE/8AJC/Gn/YHuP8A0A1T+IyeILbxboNv4fs5G0+6Yx3iWunRsyZz+9MrxsgC8ZU7SexPSrn7RP8AyQvxp/2B7j/0A13tAHhdv/wsWzOhrerdXC3C37Xj/wBjQ5Vkdlt0IjhIUMFDc7c7vvdBT/A1x8UbnXNAs/EWgww2duwXU7n+zolF75sRkBAA/diI4Q4xkk17jRQgZV/s3Tv+fC1/78r/AIUf2bp3/Pha/wDflf8ACrVFAFX+zdO/58LX/vyv+FH9m6d/z4Wv/flf8KtUUAVf7N07/nwtf+/K/wCFcR8N0ht/iL8TVjRIo11ezOFAUD/iW2teg1554Hh+0+P/AIp25baJdUtEzjOM6ZbCk720A72O7tZPJ8u5hfz1Lw7ZAfMUY5X1HI6etEslrbyo0skMUkzCJCxCmRuSFHqepx9a8zsPhGbGCzjt/Ekx+wWxtbMNb4WOJtpdTh84Zw54I+VlXouTbu/hrfXL2zN4nlRreTzY3ELF4TumOyMl8KmJguMHhB7YbA9HorgdO+HTW9nLDc6/d3DyR28YZt2EEchdwoDAASDAIAHTnOateGPBF3o+vpqVx4jvL+NI2RIZBtCgljt6klQGGATj5QfTDA7CW4gitnupZo44EUu8rOAqqOpJ6AD1p6kMoZSCCMgjvXm7/DK8axtdOj8RLb2Vva3Fv5UNko80SxyJljuycGQNjOPlHHcS2/w1ultngufFN9PuMnzMpG4tC0asQGGWUsGBOeVHTrUj6nolFNhUxxIjMXKqAWPf3p1MSCiiigAqj4h/5AGo/wDXrL/6AavVR8Q/8gDUf+vWX/0A0Aeb+F9NvZvgz4ck0Nvs15ut1dorSGVmiacLISHVhwjM2farUWpeJEuLqK48NabFBFdeSs39mTTSRp2dkVQJd3rGcDOSMCs7Tdf1jw98FPC91osUDzSIY2MyblA2SsucugGWVR178ZOK2bXx5rLX1vZyaB89xdmFfNZ4WK+YiZVdpzgMXOSPlU9aSeo2ipbT+NI1W3bw7pczyJJKlxJpzAIACQjgMMsfUY+lMn1LxXcTEQeELeLy7uPdCtkVYReaQcyN8rhkAb5QCueeaTS/iZr8lkjXfhi3aZLD7TMY7wrl/L3EIjLuKqflYjJU+tW5fHHiS2u9RkGh2uoWSoGtHtp3wzC2SQjPl/MpZiA3B9qdtLBszDvfGOs2l7YWN1oGkWzXUmBPNpksfmLsBO2ItvUh9ycgg7c9DWrY6r4j86O2vPDNpCuLXzLj+yJZNm+MGRWC43NvzyoKqMZJJIFmXx9rFvehbzw6iqJXhZVlYnckjoTH8m6TdtBAAHBGaW28c+IJmS+j0O2uLL7LHJNBBO7TROxfKf6sAuNoBXgA9zQLZMy49Q8b2dusM/hfTLlnmytzLp8mERppwEZYwxJCpGdwGAHGRWx4g1DxDY+ILWxsPA9ne2UqRNJdpFkRFyVYEcE7Tgnp8uamtPHOqyeDZPEEnhvLpciE2sF2JXAZRtzheG3sqMpHHJzgVRHxF124W1Ft4QeF7kShBd3YiJZAowoK/N85YY4OFyM5xRe4Ge+qeN2iS4/4RPSY2iunSS1j06VmZRDMVUsQFw0ixAOhIG7mrVrqXi6SO1lbwpo7ISDPs0+ZTgzRpgBwrAqjO54YHZxU1r8Q9ckuIrY+HLWZzapK8kd8VDO24HYrJuZQVAJAyM9KfP8AEXVLaZ4Lnw7EkqbVYi6ZlU71VnbEeViUNuLkDgHAos0CaZQl1PxVeaVIkPh20sr020piYaNKyyyqcAqWPyL3/eAFuwFQ+I/EvibRrOeaTwfp7i1guWmkOnSCNvLYhHVgSArAA7Sc88GtaTxzrtjBdXF5pFpNbtMyWs0c8gU/Pgbj5fC4/j/MAVmj4tXbGIN4dgi3iITLLeMGtmkjDgygRnauTtyMkkdKd9PxD/hhieJfETa1FpsXhPT7iTyxKUGlyxGSMzSIHyx/dDaith+Tu4rQ0TUPFd3HbTXfhbR1T9204jsJlZgxIZQJApVlwM8MDSR/EjWpHuRH4RXMNt5qbr3abg7VIaNdm5oju+/jPHSu58M6hdappIuryzFncCaaF4g5YZjkZNwJAJB25HA4NC7g9ix/Zunf8+Fr/wB+V/wrnPihp9gnwz8UsljbKw0a8wREoI/cv7V1tc38U/8AkmPir/sC3n/ol6QHGawNasvAXhGTw1pqSSSWcPn+XZLKWHkAgH922MnAydo55ZetWota8QRXBa68GQNbqp84R6bJ5kD4+VOMibJP3kG0Ac+tJq/iTWvDvgDwfJo9vDMZ7OBZRJFvyBACFHzrySMDGT6A1K/j7XwZbWLw6r3YhZoVld0aVvLZgVQKcqpADHIIzwDSewdSGXVfGDailhB4EsQsuFF21v8Au4y3zAkZ5AQEH/bwKq2Ws+MPKAm8J6a4SxSRnbS51kkkMYLEIBjCvkFCwY44rQT4jatukVvD9oyRpFumW/8AlG9gDKVKbhCM53gE4HSrMXjHxIkpVtCtbtLi68m0liuJAoBfGX/d/dA5DDJPoKpvyEtkZ4uvF0V/P5Wgade2k74t3fS3i8oCJDuKls7SxYbTgjHWkn1LxdF5YHhHTQXumheWWykMaqu0BgsYZ8OdxBOQuOTUz/ELX47kQt4ZXMroq+bdCJFJgR2VWZRvO5iAPl6Ulv8AETXkgso7jwxm4kd0l865FuflVSCoYYJbOQuemOc5AV72SC1mZ9lq3jeJ47W58H2AJvbhTPcWUjgwiX90cxKcFlLAZAA2An7wNdd4O/tK+ubyPXvD2n2qIiSW7x2uzOXlUodxOSAiNkY++OK0PCetahq32hdQ0tbFkCPHtlZwyMOM5VcMMHI57c1vU7gVf7N07/nwtf8Avyv+FH9m6d/z4Wv/AH5X/CrVFIZV/s3Tv+fC1/78r/hR/Zunf8+Fr/35X/CrVFAFX+zdO/58LX/vyv8AhR/Zunf8+Fr/AN+V/wAKtUUAVf7N07/nwtf+/K/4Uf2bp3/Pha/9+V/wq1RQBV/s3Tv+fC1/78r/AIV5f4Vt5ItI+JM+l2EMmoRa7dm2At1c7xFHgAYOee2D9K9ary3wnfXml6P8S9Q0+NJLq3167kiV13AsIoyMjIz+YoYFbStU8ZJYwJN4Ut7q5ZyF87TmUzpuA3bwqLFtBJw6qWxgAVcvtf8AESYubHwFHdWhI+U2LRy4X5pPlbB5UELxy2KRfH3iC1mQHTbbVIphbiOYSrbRBmiZnG8llJyAAM9T1oX4geJYltzP4fhAEsyTLM7o8gWJnQphSvzEADk5z2NDYWO70ixjl0q1k1LS7CG9eJWnjjiG1XI5Az2Bq3/Zunf8+Fr/AN+V/wAK4xfGWuQ61Lpt9pNpbtujCSNO/lsTCrlIzs/eNkkYIWsux+IniQWNn9s8O2b3U8jKyi7MPlqEVlB3rjed3C5x70+otj0f+zdO/wCfC1/78r/hR/Zunf8APha/9+V/wrn/AAPr2ravfalb6pZ21sLcxm3ClhI6MgJZlIwBu3AEE9DXVUkMq/2bp3/Pha/9+V/wo/s3Tv8Anwtf+/K/4VaooAq/2bp3/Pha/wDflf8ACj+zdO/58LX/AL8r/hVqigCr/Zunf8+Fr/35X/Cj+zdO/wCfC1/78r/hVqigCr/Zunf8+Fr/AN+V/wAKP7N07/nwtf8Avyv+FWqKAKv9m6d/z4Wv/flf8K8j0SO8tfDXjmfQ7GNr1PF0ipstRIVjP2cPhdjnhS3RT9K9mryDQ9X1DQ/DPjrUdLWJrlPF0iDzEDKFb7OrEgso4BJ5YCgCePWPFkMdlbt4StHlNj5lxLPpkmFl2uQcxAgjKqCoAbLDjrjU0K/1ufVtPjvvDEEVpdSOJA+nMJIgPunI+RV9dzE+gNVU+JGrxR2UM3h+KS5lsfPmLzNbiN9rsMhlICHbjcGPJHqK1NB8b399q1haz6UsUF9I4Ry7K6AdMRldxHqx2gU38X9dxLb+uxzdvqPjG31zU459AjlsFuJEhmk0lpFhUSkJhERGcFMcqXA6k9q05ta8RJCu3wJCbmJPNuoRaEjbsB2Rv91nySOCelSXXjjxPZXDm58Op9kF1PCs7OUTaspRZHI3FFCgEnafamah8RtXXTLgWfh0DUhB5sEckjmORfLVt/CZKZJAPBOO3SpvZFJXZ0Hgb7dqmmzT+IPDVlpk6S+UsSwj5tqgM/P8Jfdt/wBnFdB/Zunf8+Fr/wB+V/wp+nTm60+3uSYiZYlcmJiycjPBIGR74FT1T3JWxV/s3Tv+fC1/78r/AIUf2bp3/Pha/wDflf8ACrVFIZV/s3Tv+fC1/wC/K/4Uf2bp3/Pha/8Aflf8KtUUAVf7N07/AJ8LX/vyv+FH9m6d/wA+Fr/35X/CrVFAFX+zdO/58LX/AL8r/hXnPwr0K11z4VW1lcvJFDFrmqyBY8AHF/dKAQR0+b9BXqFeUfD7QrjxF8IIrC21SbTmGu6pIzxqDvUajdAoQexzn8BQxo2rz4ZWM1vDbW+t6raQJJHI0cLoBIUKkZ+X/YH5n2p9t8N7OK6muptZ1C7mmMu9rjY/yyAgqOOOo6elWdL8G3Gm3k19Hrd1cSNBNGEkLc7o4VQbix+6YmI4/wCWjdO+LafDzXmhs2m8Um1eOaKaaKG33hikgYkMzEgsMqxGMjHYYJboLsaVv4D02zhSG/1u5uohJA5+1eWWZ43GwbiM4JwMfSs27+GcYuofsvie+e4i8jy4blkdFhjuElb5Mc/dxzxzzV3/AIV55Yh+z65JDdeSEluxGTPIROku4MWzyF2854P4VFqfgbWHj05bbVrciD93cRmJ1ilUuGLuokyzcYPPOfwo2/r5B/X6leP4TwM9xDPrt+tt5aJbmIqsoIgMRLNj3ztHHtVjUvhnB/Z88em6lcpczI6FpX+TLxiNmOBknAyBnrRp3w2u4ZWN94s1G/QzRO3m5BdEkDmNsHJUgbeScA9KIfhvc+XIlx4ovp9zTNlgRkuuFYgMMsp5zyT7UbBuaemeB9Is9H1DQY9QuZorq4F06yMjSRkkHjjOMjjPToKiX4eWLX0lzcarf3Cs5aOJgm2PMk0nHy88zt17BfSp9f8AB8msaql1JrtwkaWwiNuAcFu0hww5/CoNf8EahqmrR3y+Kb+2CWSW4WMYIdd2ZM9fm3cr0OBnPGF0AbD8O7OLSoNOGq3jx28okikeONpAfKeM5bbk8OTz0wMcUlv8N9Njkj8zUr6aOIAIj7OQGhY7jjLcwL16Zb1pNF8Az6fcWlxJ4hu5pLYxFQwO0FTJuwA2AH8wZGP4B1ruaYHAQfCzSI5mZ9U1OdC6PskkBAKyiTAGMYP3SPSpo/hppAvp7qS+vpRLO8oR3DKoYYKAEdBwR9K7mihgeffG60Ww/Z78ZWSSPIsHhu8QO5yzAQNya7+L/Vr9BXEftA/8kL8df9i/e/8Aolq7eL/Vr9BTbuCVh1FFFIDgv2if+SF+NP8AsD3H/oBrva4L9on/AJIX40/7A9x/6Aa72gAooooAKKKKACiiigArzzwPN9m8f/FO4KlvK1S0faD1xplscV6HXAfD5Vf4j/E5HUMratZgg9CP7NtaTvbQEQ6X8XNBurCK6urK+tWNtFNNDtDyQlzjawHOBlTu6EMp71rWfxC0WWxnurmG9s/IZw6Sxc4WSaPIwecmB62Ljwx4duJI5JtEsHeMKEYwLkBQAo/AAD8BSt4a8PtOs7aPZGVXd1YxDIZzlj+JJ/M0+oPbQyZ/iBoEc8USi8l3oZHaODKxIFiZnc54UCePJ9z6VTh+KfhK4iWSzmvbwtII9lvas7AkOeQOekbH6Y9a6S08PaFaQvDbaTZxRyLIjqsQwyvgOD7HaufoKRvDegtD5P8AY9kE81ZsCED5wNobjuBx9KF5gzn7b4laJJJBFLY6tDLO7qiG0LEIrKpkbbnauXXk+vND/E3w3HbPcXC6hBFGhkkaS2ICLtLAk5wNwBx3PpXQHw5oJuBcHSbTzRI0gfyxnccZP44H5UXHhvQLhla40eylKgAboQeAMD9DQBiN4/0+DUbm1vtO1CzSFQ3myxgLkx79rc/KcdKhX4neGjGshTUUjL+W7NbEeXJvMYRuchtykYroh4d0IWT2X9k2Zt3GGjMQKsMY5/DiqDeB/CrTvN/Y1urtCYcqMbVJJO30OSTkc0dAM+H4k+Hpb4WIh1MXIAaaL7IxNupBKtJjIUEDINbfhTxFYeJbGS8sI7mNI2VWWePY3zRpIpx6FZFP40Wnhfw9aR20dvo9pGLYEQkRjK568960bOztbJClpbxQKduRGoAOFCj8lVR9AKbBeZPVHxD/AMgDUf8Ar1l/9ANXqo+If+QBqP8A16y/+gGkB5voXiS88M/BPw3fWNrDczSRiILK2FHDnrkdwB171qaf8UbK4aPztLnhiM0cLSNIB5ZaVIy7qeUQF8hjwQK0fg/FFN8K9AjmjSRPsw+V1BH3j611jWtsxctbxEuMOSg+Yeh9aEDOAt/ipYzX1jYpoep+ffRxPD8o2fvRmMFugySB7VEPi1ZvG/leH9UaVCodG2oFJ+UlmPAAk3RkngFSelejCGIYxEgxjHyjjHSkaCBlZWhjIYEMCo5B55oA8+PxMnjknWfw3MrCaCOGMXcW5hJCkhLEnaMFyAc4bBxU83xJWGF55tAuooBMqK7zovymWSIsR2w0Z4GSdwxXcNaWrLta2hIwBgxjt0/KnPb27gB4ImAOQCgOD60gOAn+I8/2qzlt9F86xk+0ifbcKZYxHNDGGK9smQnaecCmR/FaykupLePSpCyTMgb7UgV1VguVP8TZJ+TrxXoS28CklYY1LEk4Qcn1/QVC2m6e1zHcmxtjNFny38sZXJBOPxA/KmHQ8+HxatXtopodAu5zO4WJUuI+MrIcSEkCNv3ZAVjkkiul8M+Lf7a1qbTW0q4tNsbyRSO4YSBGVW4HQ5YfXmtu10zTrW1+y29jbRQZ3eWsYC5znOPqTVlY0U5VFB9hQvMGOqI2tsSxNvESzh2OwcsOhPv71LRQAUUUUAFc38U/+SY+Kv8AsC3n/ol66Sub+Kf/ACTHxV/2Bbz/ANEvQBi2niC60bwz4FtLeK2K6jb28Mkk7bRGvkg5HI54rPX4o3X2Rk/4R+4kuY7YTyujDbk7jhUJ3twuMgdSK09P1j+z/DHgiwXS0vnv7a3jBfdiHEIJfARj29h71SX4laT9ia5bQb1riC3Es0kdsXhhB3EKZAM5wpxxycDqaX/BDoWNM+Ilzfai9tHoDOrLbtDsuV3MJIy7EgjjaAR9eKgX4qRyWTXMPh66mCr5jhLhCAnl+Z1/vAcFeoPFXdP8f6bc3zrF4fv8Yg8maPyW8wSxmTs/ACgk89vXiqp+JWgwmLGg6hHatE9xNIY4v3cYh84PtVyW3L2HPtVLfX+tAt2CT4oxRS3Ecnh3UM2qy/adsiEq0blCFGcuuR95RippPiFNazXMt7pMYsY8BLiG7WRQxRTtJAwRlvvDgUmqePrCHSru/g8Mam91aWjXDw3MEcLIvmFADubPzEEjbkHPWnt8QtBQC2XR76P94YWV4YgkcvmPHsbDHndE/IBHHWk07AVbb4oLc28E0egXaJMwjLtIrBJC8qgYHUfuWO4ccj1p7fExHtZFi0ry7xY52Cy3KBB5aqeWHG5iwwg+bAPpUd58TtDtYrN49FvxaS3sVn9oa12wlmDj923QkMu0529c1Zf4g+HRbPKvh/VnhW4aNGFkipK6rKzsjMwU7RC+ec9MZzTaBDbb4jzfatO0+68N3S3t0wDhJ02Iv7sbgzEZP7zO0c4U+lS6z8QJtK1u50yXQZJ2S6WGExXUYLqUZtxDYx93AHftXY2hs7+ztrxIUaOVFmi3oMgEZB9jipZLa3kYtJbxOSQSWQHp0pLzBnBzfEWfy4b230Qy2eJHnX7QvnRoqliWQfdbj7h5pL74l/ZIxPLoN4sXkyXChWDNJGsZbjH3STxg13y28ClisEQLnLYQfMfelMMRGDEhGMfdHSjog6s85f4pG3lma60C7SNbN7lFV1fcUJBUOpKnOMjnoa1dJ8eNfX1lbyaDdW6XLrE0hmRwjsWC/dJDA7c5B7iuvW2t1j8tbeIJ/dCDH5UscEMahY4Y0VegVQAKegrMkooopDCvMPBmpS6PpvxH1SC3+0SWviC6lWL++RFHxXp9eYeC9SbSNO+JGppai7a28QXUiwF9nmERR4Xdg4z64NAF2P4kuuoCzu9AuYJDLtCu6o2zeqcA/fbLZ2jnAJqTS/iPHq2qaRa6fpbGG9lSOeWWdV8gvAZQPdh90r1zVOP4p6LPexf8SO7mh+yxzLJGgeQXDypH5CoQPmBcZORj0rQbxvYtZRXen+GNSliN2kTK8MULiQnDAIzAh177gB6E0Ad1RXDr8TtBklSO2stTuTKsLQGKOMiXzW2gKS4AIPBBxipdJ+Iemak5+zWN467FlLfu18uJolkDPvYAfexgZ5FAHZ0VleFdetfEWkrqVpBcwIZGjMdwgV1KnByASPfg1q0AFFFFABRRRQAUUUUAFFFFABXkfh7Xbjw54d8c6pa28U8qeL5Ywkhwvz/Z0JP03Zr1yuA+Ecccx8axyxrIh8U3WVYZB/dw9qAK0PxTj8qyjl0aSS5uLP7QyRzqoRtrttO/GAQh+bp0p8vxRt4bQ3kmlSyQGOaSNklALeWCQoB5JOOoGK797W1Y5a2hY7dvKA8en0pTbW5IY28RKggHYOAaOoI4G5+JrWomW58M3iSJKYUAuEKswm8o5Y4CjIzk9qe/xCu5zF/Z+gl281UlglukWZQRk5UZwB2PRu1d48EEilZIY2U9QVBBpFt7dXLrBErEAFggBwOlAHA/8LQt5L1rWz0S6uXIh8oiVRuMis2GzyhXbzn1GKl0z4kQ3dxJG+mtAqr5m6aZY/l8lJMDP32y5BC9MA13S29urFlgiDHGSEGTjpSNbW7FS1vExXOMoOOMUAZPgrxDH4m0JNUjtZLUM7IY3cP07hhwQQRW3TYo44kCRRrGg6KowBTqACiiigAooooAK8t+Gmn6lqPwot4NMvBbOuu6o8oLFRKg1C6ym4cjkg5HpXqVeW/DSDWbj4UQJokqxy/27qhmBk2M8X9oXWVVsHac7ecdjSY0akfg/wAUFxLP4rmdwxKhWYKBhNox3wVbnvmsPw94a+It3OW1TXJrQR3AMpJyJgGblcHggbeehz04rbfSfiOIWkXWrRpi4UJvwvlfJkfc+/gON3uD9KGkeHfiRZAW6a1aw2whfYDIZXEjGT7zFQD96I5wfukdCcvqxdEaC+EfFjPmfxWZSkgSNthDeSGB5PZ2BYEjj7tV9B0fxlY/ECEX17Pe6LFGBG/mcAeWwO7J5+YrxjOcHPFT3WieOv7SjaDVVe3guBJG73LBmBgddrqBtZRIytjgkA9eKTT9P+JVvHAJtSsbguQJgX2iP96pLAlSW/dhwBxyR0oW4PYgTwl4/QziTxlFcxkYiSSNuAPlXOMZynJ5+/z0pY/CPjp5LRbnxdEIo7SKC4aFHWSZxGAzEk4GWBIwO9PTQviH5Vt5ut2jyrsMkpbLKxhKybfk4G/ke35U3Qf+E6h+IH2HVpJ5dJiDiKWNcq6FBtLNgDIP/As+1C6A+pr+IfDOsX+tC5sdaaysxbCLylyGLj7pLDkiuptFmjtIY7iQSTLGokcDG5scn864O60z4lNHIE1eyLiSRLcq+3aoCiKST5PmJwxZRxzjmrFlpfjxtTD3mqRCzBLSRpN80rBn+6dmUQqYxjqNp69xbAzuaK84k0X4j7opIdVsYy4iFxly7jDzFgrbVyAHjAz1wc+h19O0rxillfx6hqtvdS3FlJHHuPyrNyEIAUYXB5oBnYUVxCaf48j8N6jax3tl/aBkgNpM7scoGXzVIAAX5QwUrjr261Y0HTPGVvqlnPqesRXNuu1bhOm5fKfJAC/e8zyznPQH6EAq/tA/8kL8df8AYv3v/olq7eL/AFa/QVxH7QP/ACQvx1/2L97/AOiWrt4v9Wv0FADqKKKAOC/aJ/5IX40/7A9x/wCgGu9rgv2if+SF+NP+wPcf+gGu9oAKKKKACiiigAooooAK818Lwy3HjL4sQwNcrK+pWiobeQJJn+zbX7rHgH616VXAeAH8v4jfE99rNt1azOFHJ/4ltrSew1uY9nD8UIZ7LT7QS2yQ2qOzSmN4STNNuEjOXcyFBEcI5UH0HFXptK+JF7pc6PrV9Z4QtAqtai4YgxHa7KhTORLjbgYZQe9dXpfi3RL+BJvtBtRI7IguR5ZYqSCQD2yrDPT5TVqHxFoUyhodWtJFO45WQEYChiT6DDA56YI9aYjjbq2+Kx1WZLS/sl03YwhedYzPny8qW2jbuLttOOPkz3qsdN+J62/2hNYvZLp7UJtkS1VY2EsZb5ASpcp5m1sgdMgV3UfiTQZFjZNXsyJM7T5oxwM8+nHPNO07X9H1C7uLWyv4p5beJZpdmcKjZ2tnpg7W/KjYDjp7H4lLbrJHrE7vsCMggtQ2Nj/OF6B92wffK4zxSSaZ4/1B4lu7+8sZY5BIJLea3MSrjgDKbmf+9uG30FdFp/jjwtfWqXUOrQiF0Z90mV27Thgc9COuPQE9K0LXxBotybgQ6lAfs8jRS5bbtZfvDnrj2oa/r0A4K8b4pQtNJL9pMbyW0YjtBbOwzOBI8ZZeB5ec7xgHuetRQr8WppbqFbqWN4YERpHjt/LkY26ZMXygl/N35LHZXoc/iDRIY45JdWs1WXHlkyj5sruGPw5+nNE/iDQ4FdpdWslCMVb98pIIYqRgejAj6ii+4dLHP+HrPxvHqVvPqmqST2wbbJDJFAm5Ni/MwQE7w27o2PauyrHPibRf7LutSivBNbWsphkeNScuDjav9459Kq2XjLRbu9ktIzdLJHfjT23wMo88oX2gnqMA8jimI6KqPiH/AJAGo/8AXrL/AOgGr1UfEP8AyANR/wCvWX/0A0hnP/Bn/kl2gf8AXr/7Ma66uR+DP/JLtA/69f8A2Y111ABRRRQAUUUUAFFFFABRRRQAUUUUAFFFFABXN/FP/kmPir/sC3n/AKJeukrm/in/AMkx8Vf9gW8/9EvQBgya14b0fwH4UfxHYRXUZ06KWAyQLIEeO335G7o2AQCKt2niLwHcXsTrZWyXIKW8craf/EzpGI1fbg4aRQQDxmk07UdCsPBXhs61FkHRlaJymQQtuC6D/aKbsDuAar3N78MI1vJrqSygLKrTh96n7ynKj1DbCSnIIGTQA+z8YeDf7ZC2WjzmXfBEt3Dph2YlXcp3gcKAOc9KZpvij4e3lqRpGlw3PlA3Iii0ojaCP9acphQw43ng+tJ/aPwztrq2tojBl5FhRoUkMatAhcZYcfKqnn8DUt3J8O9JlENw0UC2iBgfMkIQM20JgE8Z/hxj2pdPMfUisfEXw9e2tmXRoYHjjwIm0kqbZX+bDfJhFPXJwDnNNufH/gOOBpGt4mkVUnmU2nClgJMl8bSw8wEgHOW96li8QfDOTzZGuLGITyC2ZpYmQSFVGBkjkAY56UjX/wAOIbxbcxwrFdJs3GOQW7hAFGR93oAA2ORjmqe6IWzJD4o+HqajdotnC14AjTbNLYu52KVGQnzMFkXjqA1dFodn4bvrJdS0zTLERXPzFxaKjMQCnzDGcgbl56ciuci1L4cWbyTxy20Ue0tK2XWNfLCAEqeOjIAQPbtV/TfGvgu3tJo7TUraCzto/O3LnZtZyMj/AIGSPrmi6sPW51iKsaKiKFVQAqgYAHpS1i6Z4s8O6ndw2mn6rBcTTpviCZw456HGM8Hjrwa2qQwooooAKKKKACiiigArzHwTf2ul6f8AEfUr2A3FvbeILqSSIAHeoijJHzcfnXp1eZeB57G1sviLcalC89nH4hummjVC5ZfLiyMDrQBcj8YeD7zTla60JkWeRI5YpbFXTEkiqGZwChBYqepzili8XeAba4a4h0toituZJZ10ll8qKNNw3HbkDaMr+lWdU8SeCXsFur2NZvMNqzosRkZA0iiIttyOGIOAc8VVuNU+HNxNskhgeJo1/ehG2MrxfKuBycpwBj8Ka8xO46Pxd8O7SSadbFLadXVW/wCJQ6SOyuYwANmWKsCOOmKbN4q8D3F/YW0WjRXcUjfuLk2AESttx8jMvJAG07eRjFIdb+GN9H5lxNZwytG12VbfHKq7jKW45U5YtjrzTm1D4Xfa7iZrixe4RkEobzGYM2QPlP8AEcHOBnOc80hnS+DNS0DUdJb/AIRyGOC0t5TC0KWxgEb4BI2EDHBB6d6265XT9T8EeFrOytLS9s7CDUEE9su9j5q7BhsnPG1QBnsMdqtP4x0JtDn1i0uJL62hlSFhbxkuXbbtABx13KfoaYjoKK5mLx54WMy21xqkdndndutrgbZUKgkhh2OFJ98cVNJ408MR7fN1aOPdEZvnR1wm1mycjj5VY4PJwaQzoKK5i98e+FbTaJtU+dliYRiCTeVkdURtu3ONzD86s6X4w8OalqEGm2uqQm+nj8yO3PDlcbun05xQBvUUUUAFFFFABXB/B7/WeNP+xpuv/RcNd5XB/B7/AFnjT/sabr/0XDQB3lFFFABRRRQAUUUUAFFFFABRRRQAUUUUAFeU/Dm21m5+FFquhyCO5TXtVcktgbft93+fJXivVq8n8BXWuWnwZMvh23ae/wD7Z1UIBGH2j+0LrkqSMjOB170AdJFa+PoPDF0q6jHc6uk6PbmZYgsiGJA6sVUAASGRhgZ+UDPNUJLb4lJcXI+3SSxBQCU+zDf80X+pyvytgTZ8zjlcVBeTfEki1vWzG/mBTbW9srgDyYyd+W5BkLjP8IHemxX3xSkj824s7ZJ0ny0EUOERfKlztct+9G7y/TnigAudH+JsyafdtrANzbTq7wgxKjR+XKH6LzIdyAZygPO3AqV7L4nTyOq6m9qpD+Y+LY/PtOzyfkOEzgHeC3pxVWzvviXbrJ/o090ssrvmW0RXjjJT5sb8ZA34jHU4yaZp958VLeJ4zbxy7bWSSE3FsC00mxiNxVsIQ23C8555oYI0msviVHfWaf2uz2iy7pHWG3aRsnOHzsHl44+T5vrVDWNJ+J1xoD2B1SeaWZAGkhe3jcOYV3AttGEEu77vzY7mpVl+JrETRNHvkhclntQqgqhKDyy3BLYBOT1qb+0PiXdaleQw2cVnbbz5UkturFQGIwPm+YEYOeOtF7ahYr+K7r4izeN7+x0Nr63sFgxayLaxNCzeWhJLOvDBi2PmwehAxmrdza/ExLSZIdQ88fZS8blLeK481sKExho/lC7ic4YyEcYApbO8+JI1qxt7yG1FkXQzTLa7i+RlkIDfIFzgNznHSrl/L46j8Q3xso4jpyXCtCroGMqbIwVByNvO8/hRbZBfqRWFj44t/DF6Z7h31Se+SVjC8XmGHyY1YR78xq25ScEbeT6io/CH/CwG8RFdblm+xwuyyM6QiGRNuV27VDmQEjJzs4b2pmvah8R49U1ddNtbb7JG4W0/0Uu3l4X5wdwDtncChx2Oa0/DU/jWTWlOsLb/AGBvMQhINhGFjKPncTyTINvtQu4M6+iiigDhv2gf+SF+Ov8AsX73/wBEtXbxf6tfoK4j9oH/AJIX46/7F+9/9EtXbxf6tfoKAHUUUUAcF+0T/wAkL8af9ge4/wDQDXe1wX7RP/JC/Gn/AGB7j/0A13tABRRRQAUUUUAFFFFABXAfD9RJ8RvifG2cNq1mDg9v7Nta7+vPfArOvxA+KTRsFcapaFSV3AH+zbbtkZ/OgDU1f4f6Le2iQwtcW7x2sVrGwlYjbGWKlhn5j878nrnmql98MtBl01bW1lu7eZNuy484s3AjQ59cpGi46YA9KyIfHviDSLW0/ty0tL6W4gW8LRRPa7IHLhAqkybmAQFssoG8daF+KlzHYQ3t3odvFBIGYut4zDbsjKkfu843uyMxAVTGeTkUaajOh/4Vz4YJm3W9ywuECXCm4bE2A6qW55IDsB/wH0FaD+D9BdLmN7VmS4gjhZS5+VY0ZFK/3SA7cj1rlIfiVqbBQ3hlWcRmXbFdM32hNrndB+7G8AoQ27bjK4zkVqaZ4t1x7vVTqOiW8dtZWMN0EtrhpJQXV2IYMqggBQOMnJxz2HsJbkt58NfClzNdSm1uIjdNunEVy6hsxPE3APG5HYHHWrL+A9BedZit3xOZyouWCsxkWQgjPI3KOPTjpXN6b8QNXi0qCe+tbG9nltJ7wiF/LXbFj92mDJvfBBwSuMHOKlj+ImsNF9oXwqbi3jdhLJb3LPvXcMNEDGN+Vy3O0cYyaGgRt6Z8PfDOnx7I7aeXEXkgzXDOVTy/KwMnj5OKrW3wu8HWzxyRWEvmRyLIHednOQADncT1I3H1Yk9TVCHx/rlyVSz8M29yTIgE0d63kurPs+R/K5Ibg5AA65xUEfxE1x9Rt7VfDSBplj+WW68pOYw52Oy/OecbcA+tPr/XqLdHVHwnp6RQRW81zFFDfm+EZkLLvMjyMMHgAs5/Qdqv3+kQ3mrWN9M52WReRIQo2tIwADn3AyB/vGuWGs+K20ew8Sm70iHRZbBrudJIn88GT5oUXnbwpQEnqc11+hyXk2i2M2oxiK9e2ja4QDAWQqNw/PNJDZcqj4h/5AGo/wDXrL/6AavVR8Q/8gDUf+vWX/0A0Ac/8Gf+SXaB/wBev/sxrrq5H4M/8ku0D/r1/wDZjXXUAFFFFABRRRQAUUUUAFFFFABRRRQAUUUUAFc38U/+SY+Kv+wLef8Aol66Sub+Kf8AyTHxV/2Bbz/0S9AEXh/RtN1rwD4ah1K2WdLe0tLiLJI2yLGpBGP8kEin3PgXw3cXL3L2swmLFo3W4cGDJBby+fkBIGQMZpvh7WdK0T4feHrnV9Qt7GF9Pt0V5nCgnyQ2OfZSfoDW9b6jYXGfIvIJMMV4cdQMkflQBmS+EtClhjha1bZHPJcDEjDLyKVkzzyGDEEdOaxda+GXh3UbH7Or3tvLvR2uBOZJW2vvAJfPeuxF1bHbi4hO4kLhxyR6UqXFu4yk8TD1Dg98UAc9F4H0QGGSY3k88YG6V7lsyHaFbcAcfNjJGMEkmpf+EN0E2TWclvNNbmMxKkk7sEj/ALi5PyqMcAcCttbu1bbtuoTuOFxIOT7VXk1nSY5zBJqdmsoCkoZlBwxIXjPcgj8DTvqK2hlX3gjw1ej/AEjTwxEPkhhIwKrlSMHPByo59qjuPAfhm4LPNYu8zxiN5jM/mMAwYZbOThgDXQSXlpGjPJdQqqZDEuOCOTTLbUbC4t47iC8gkil+4wkGG+lIZRs/DWkWtxBcR27GaCTzEkeRmbdtZckk8nDsPxrYqhJrOlR2gu31C3WAsqhy4xlnCD82IH1q011bLndcQjAycuOB60XCxLRVDVNa0rS4ll1C/gto2RpA7uANqqWZs+gAJzS6TrGmatGsmm3sN0jRrIrRtkFGGQfoaAL1FFFABRRRQAV558MbZLyXx7ayPLGsniW4UtFIUcfu4ujDkGvQ68++Fs8NrP49urmVIoIfElzJJI5wqKIoyST2AFAG3p/gXw5Y7Ra2syKGidk+0OVd4mDI7DOCwIHJobwH4YIO3Tyj7kZXSVlZGQYRlIOQR2IrT07xBoeox+ZY6tZ3CfN8ySgj5SA35EgfjV43VsCwNxENgy3zjge9AHOw+A/DMPmiOzkVJoxHMnnvtlAUKCwzy2ABnrVn/hENB+1y3H2V8yXP2op5rbFlySXC5wCSzE46k1src27NtWeItwcBxnnpSG6tRuzcwjaMt844HqaAMibwlocgsx9mdBaWwtYwkrKDCBgI2D8wGT19TSy+FNEfSJ9LFvJFbTeWW8qZkYGMKEIYHIICr09K0ptS0+F40mvrZGlcRxhpQCzHkAepODVLUfE2gafcC3vtWtLeQzrbBZJAMysMhB/tYIOPcUD1KC+BfDSSNIllIrSRGKYiZ/3w+bl+fmI3tgnkZol8C+HZmDXEFzcfuhE3m3MjBwFZAWyeSFdgCeRk1v6feWuoWi3VnMk0DFgrqcgkEg/kQRU9AjnLrwT4fub+a+lt5vPlCfMtw42FWVlK8/Kdyqcj0qbSPCeiaTqIvtPt5IJdgVgJW2thdoJXOCQOM1u0UILhRRRQAUUUUAFcH8Hv9Z40/wCxpuv/AEXDXeVwfwe/1njT/sabr/0XDQB3lFFFABRRRQAUUUUAFFFFABRRRQAUUUUAFeVfDrUdT0z4Rw3GlWn2iVtc1RHYwPMIUOoXWXMafM/IAwvPPtXqteVfDrW5dB+EcV7FapOW1zVIyZZDHFEDqF0d7sFYqvGMgHkikxo008RfEGWRXXQLSGIEgq9tKWYARncDvGN25sAjIxznBrD0D4keLtbuXWy0nT9i3Kxyg21wxgUs4w2zdndt4fAAwdwGRnak+IWrxwPdP4VYW6kIGNw27d+7+Yjy+I8OTuznC/dqjo3xF151SGbw5bTytA85kjuvLWTmTaI1Zdzj5FyRz84OKfVi6Iv/APCRePZJAR4dWAo4gZTGzIz7gGfrkxgMCDxnDVDoHjnX7r4gW3hbVLOxtG8vMx8iQNK3ls+UO4hfu9GHTPOcCnXXj7XodUjs20GyzHdLHdCO7eQ7GhdxtIjADllVQrcknHGc0un/ABGuZVt5Lzw/HE9ywSEw3YlDMZVTZkLkMFYsQem0/WhAyJfGPjz/AEhZ/B723lD/AFvkSTKSPkYhVO4jfyMZJTnBNLH4u8eTy2sMXhgRyTWcUk3m2cwWCZowzfNnDKGJXHDAjn1p8fj/AMQSRW0h8L+W0u1hF5zsCrwmRdzbBtIOAeDU3h/4h3Wp+NV8MTaPb2s6BxOz3ZzvVd37sFBvU+uQcc4oXQGXvEeq+MrPWxa6Vp8NzB9lDtM9u7R+YOoADAgntknHvXXWkjzWkM0kRid41ZkPVSRyPwrz+++I2pW8bN/wi0qlJpIGWWdlMssYXekWEO87iQucZ25qax8eare6k1nB4fhCq53ytdPthUFwVkxGcSAICVGRhhzQtgZ39FeYx/ErV2SKdNAtpIpxD5bC82xJuedTulZB8xEaEKQMbuTW1p3i7V7yy1GaXQfshisZLm2xKZS7JkbWG0AHOMYJzQD0O0orl/BfiptcaeC8tYrS4idFVUkMgfKbuu0AHg5UEkd66igDhv2gf+SF+Ov+xfvf/RLV28X+rX6CuI/aB/5IX46/7F+9/wDRLV28X+rX6CgB1FFFAHBftE/8kL8af9ge4/8AQDXe1wX7RP8AyQvxp/2B7j/0A13tABRRRQAUUUUAFFFFABXA/Dw4+JPxNJ4H9r2f/ptta76vO/BMJufHvxTt1bYZdTtEDemdMthmk720A70NaX1uwDQXULcMAQ6n29KknhhniMU8SSxnGUdQQcHI4PvXA6f4H12x0i30+DxAqeRpkNmkgEmUkQndKvzdXBCkHoFFSJ4K17zpJ/8AhKJoG+XyIo95S3H77cFy2SD5idf7n0w3uB3tIzKoyzADOOTXn8XgXXHjQXHiidQpBEcRkCg5g3H72eRFL/3+Pvnafw7qUvg+XQ7jVUlnVQ1rdNGxZJVkMkbMN3zKpEfGRkKeeeDoB0qyIxwrqT6A06vMbT4aavZWFzDa+KpVlYqYZPLOQGkWS4VskghyigcfKMjnNWD8P9cjVIrbxTcwp9rM88gJMs2UI5Y5wVJBBA7dqYj0aml4zIYSyF9uSmeceuPSuGbwZr8ckEtv4olLqyvJ5qs6uwPJKlsHjjHbqCKba+B9WVrW6m10fb7a1jg+0Kr5ldWLNI+W5LZ5HSkM7g29u1utuYIjCoAWMoNoA6YHSpa8sPgjxwsnkt4p81ZBI/noGjFu5RANiBsE7lY89N578mxa+CfF07W1xdeKZ7RQ26e0iYsHO7O8uxOGx8vHGPSjoHU9Lqj4h/5AGo/9esv/AKAay/CPh+/0W4upbzWZtQE6AYkzw4llbdyT/DJGv/bMfhqeIf8AkAaj/wBesv8A6AaAOf8Agz/yS7QP+vX/ANmNddXI/Bn/AJJdoH/Xr/7Ma66gAooooAKKKKACiiigAooooAKKKKACiiigArm/in/yTHxV/wBgW8/9EvXSVzfxT/5Jj4q/7At5/wCiXoA5nU9A0rW/h34UbWdVNjbQWMOFAOZGa32kLg53bS3TPBPBqUfDzw7c25mGrSMZ4iqznaHAaJ4iVJ5UneDx3UVbs9Ci1jwV4UkOqPp88OnRJE4CNkvAFOAw+8ByCOePTNR33w802+tp4o9WuZJWlkM7FkZmDJt8snB24BIBxkbjQgMmPwJ4PvdWv4bXV4y8JnV4xGALSSQ9Y2GFVgcevPWr1/4D8LLex2Y1ZrOW5M8cMELKgLFzKMAd0JyPpzUtn8P7Rfs7XOqtBqQbz5hbsACxkDsQDzgsBkn6VYi+H+m3VnZmXVJ7sQRgQzqE3Nk5Mm4DlmHBb0pW0Hcy2+Guh2kyajPrkUMcEgeYiCKOMOJGYbe0f3tpA5IAyatS/DXw3GkKwzWcEdsbYAm2iLAxIwAZjyS27dzznmtHTPAFjY+Fl0Jb64m/fRyzXEwDvOUAA3568AZrP07wRodvq/l2/iFpdQV7hpY3lSSRll5+ZTnBQklTjjcaYito3w/8PtZxTWerW80O64hmkMCnzmfCMxyeJRs+/wBTmif4b+EU0+Yte+TEAWjbao8ggRKzKMdcwx5PXOfWrc3w20OGCKBtXurcMfLh+ZFzKRF8wGOXJhLf8Df8I7/4X6NJDeJcazqKJdIsauZgGhPmb/kJ4BJJ7fxGhN9AIX+F3h64N48mpOxvMSiXgSqo2kDdn7m9UfGOo9zS3fgLwvZ3U99qeoQML+UsrSxLkhV37M5wUBjD4xgbTVuL4daKt/JFPq1zNLKI5EieRdypE6NhV/u5Vc8fxHJ5rX0vwlDp9zpkYnNzY2NlNbCKcbizSMp3enTcv0ah7AjP8NWHhy/1Cxm0vULPUdNGim2hgI3iSLzFO/ngrxit/RNFGn6nf3paPFwUSGKNNqQxIuFUD36n3qtoul2Nv4mu7qGeyDQ262tva2+AbeLOWBA9WAPTit1J4ZJZIUmjaSLHmIGBKZGRkdsim3d3ElZWJKKpNrGkrv3apZDYrM2bhflAOCTzwAeDV2kMKKKKACvL/BunxarpnxJ02edreG51+7jkkVdxCGKPdx34zXqFeZ+BLd7u2+IVumpy6Xv8R3Ia7i2hol8uLJBbgcZ57daT2GiPR/h/4X1DTf8AR9be8izOrbgCu5lw3ytk/K21sHOCoqxqPwy8OtbTXIvyofLyuyCRZQZRLhwOWHGAM8CiL4c6Fqkc9xZ69NMkkUcSPayrtiKDB27OAWBIbucmr03w90eO7hn/ALVurcIYQsIkUIZFwucHkl1+UjPfjmmIhPw58P4b7NqDW0rNmKSHaHjKyFlAPUhAdoB6AVQm+GehQIzRax5cbOptwYEkxHudgjd5Fw20buAFUdqtXHw509rZNNPiW+haOzliKpKqv5LsSAe+xScA9eOtQ3Pg/Qxp00eia5ai9nnguUdrlSF+UAEYySrHc2M8ljzSsO/QT/hG/A3he30y5vtSs4jHNFdie7hUtKEjWJMkj5egx7k4HWul0fStPnsr5Y2sNQvY72WZZpYQ5hmZVKk57hSnI7YqaLwvZnVbiW7hgurKSyt7WOGVN20RM5HXj+IGrmh6XJYahq13JIjfbrpZUVFwEQRogB9TlTz9Kp/1+H+RKJPDOlR6LodtpsbF/KDFm/vOzFmP/fTGtGiikMKKKKACiiigAooooAK4P4Pf6zxp/wBjTdf+i4a7yuD+D3+s8af9jTdf+i4aAO8ooooAKKKKACiiigAooooAKKKKACiiigArhfgP/wAk5T/sL6t/6cbmu6rhfgP/AMk5T/sL6t/6cbmgDuqKKKACiiigAqv9gsft3277Hb/av+e/lDf0x97r04qxRQAUUUUAFFFFABRRRQBw37QP/JC/HX/Yv3v/AKJau3i/1a/QVxH7QP8AyQvx1/2L97/6Jau3i/1a/QUAOooooA4L9on/AJIX40/7A9x/6Aa72uC/aJ/5IX40/wCwPcf+gGu9oAKKKKACiiigAooooAK898CzLbfED4pXDglYtUtHIHXA0y2NehVwHw/RZPiN8T45FDI2rWasD3B021pO9tALeifEzwtqoUxXMsYazS7BeMn5SqMRxnld65+vGatweP8Aw1NffY47i7MvmGME2coUsDIvDbcHJhlA9ShxV288I+G7tYFuNJgYQRrHHgsNqKAAvB5GAOOnAqSTwxoEiFH0q3ZSckY/2pG/nLIf+BGm/IEZUHxF8JzRrIt9OqbS0jvayqIRhz+8JX5OEbrjpUp8daAdAGvRyTtpq3HkTTtCyCE7chmDYO05UAjPLCrln4Q8NWlo1rBo9usLhVZWy24AEAHJ54Zh+NTjw7o39iSaK1ikunSEFreVmdTgggfMTwCBgdBigOpzlt8UPDL2sdxdfbLQMF3JJCWeN2Vm2MqZIIRGY9gBVq2+IvhqW4itpJby3mmuHt40ltJAWKuE3dOF3MBk461qSeFPD0m//iVwoz3P2pnjJRjLt27tykHO3j6Uq+FtBW9F6unqlwJWl3rI4O5jls4PIJAJHT2oAy7f4i+FJo0kW9nRGwcyWkqBVKbwxyvCleQTwacPHmjLqq2FxBqNtvjV0kms5EBLEgKQRlWJHAOM9qvTeEPDUwjWTSLd0jMZVDnZlF2plc4OAABkcU4+E/DrWf2STTI5ofl4lZnJ2nI5Yk8E0AZ0HxE8KzGDZeXP74EgmzlAT53TD/L8p3ROMHH3ajT4leEGWM/b50L/AML2kqlBsVwzAr8qlXUgnAOanX4f+Flu1uE09lZLfyEUTMVUb3fdgnlt0jHJz1qbTPA/hnT7S2t7bTsC2TYrmZ97DYE+ds5b5VAweOKEBoeH9d07XIpZNPeUiJgriWFozyAQQGAJBB4PQ1L4h/5AGo/9esv/AKAalsdPsrHd9jt0h3hQ20dQowPyFReIf+QBqP8A16y/+gGgDn/gz/yS7QP+vX/2Y111cj8Gf+SXaB/16/8AsxrrqACiiigAooooAKKKKACiiigAooooAKKKKACub+Kf/JMfFX/YFvP/AES9dJXN/FP/AJJj4q/7At5/6JegDBl8KHxV4B8JINSNhJY2trdW0gi37Z1jXa2MjOBuGO+arp8M723kf+zvFEtuHumunbymL+YZEfOQ4yfkKknPysR0qa48Oap4i8AeEf7M1NbCawtrW7iY7sNKsa7QwXqmC2R7iq8XgjxjZSynT/E6gzXbXTySM5JYyI2CO+VV0xwAG9aX9f1/Xb5P+v6/rv8AO/deAJjcWxtdddVtQTCJ1aVkbyWj8zJfJbewfJ7jHvUNr8OrtYZ1k8UX0/mySMrtI5Gw8xqQGGQpx1zkDHA4qS78HeI/tdrLb69532YHY87tvZvJYZcj7w80q2OmBUNn4N8XR280MniyXmSQRhPkQRjmJcAcYOAfUU31EuhdsPAdza6/aXreIr+axtjuWzaRsbwxIYsSSTjAPPJGT1qXxJ4Rk1a8vZrbWzaXF1cwu/lIA5t40wYCcngsWbOO/TjNQ2HhbxTBr9pNceKrifS4TuaHP7x3DHlmxyCuMj1zjineIvCOrXWp32p6TqFvY3V1cwgyonz/AGVU+dM9mZiTn0Ao7AiKf4fm4higvdXaRYbjzoJW8wylgu2PJL/wqWAHcnPXNR3HgDUvKUxeML+GY/6yX5iZDtdRnL8cMmMdCpPVqW68G69fQwRXmuSM9rcieKfzm3MVXbHkAYGAzE+p5pt14S8ZvCpj8WAzHmQyLuUkK6jaMYGDsb67vakBFH8Ob6GcSw+LL2Ob7A1uASzEOwIaUHcMH7vGNo5ONxBGlofgefTtQsrttdvJhbMjGJ3chjsYP/FgbmKn7vG0juay4/BfjGO7F7H4qJnGntbq0gyyysPmcHH3chSF9eewFamh+GfEtpqFlcXfiSe4ghZWkiZj83yMHHTu2zHoN3tTDuZmp/DvULsvIviVbWRbx7pHt7bY7GRwZFdizZVlyuMY5zg9K09E8FXOi3mqXtrrM08l5aLDHHMWIiZF2o2Sxz8uASQT7gcVjXHw81+bUb6T/hIgLS91GHUJYMv/AKxHBZBzwm3PAxzjPFSf8If41dI5n8Sj7XFE/lN5jlVmMJTzCO4LfNjGBRuh9TT1LwNZS+H4razsLaHUpLCLTZbsnLxW4xuwe5H612wGAAOgrz248J+Mnt5Xh8UvBIXAiiDFljiMjMwyeS+0hQe2K0tO8PeJLPVftr+IZrqBIXRLeRs5/cxqmeOu9XYn/bpt31Eux1pmizjzEzz/ABCng5GRyK4GbwYreHrG8axMviCGzeHJnIQSTHMznnB5LEH6Cu10q1FjpdpYiRpBbwpEHbq21QMn8qS2As1578L45JpfH8MUgjkfxHdKrldwUmKPBx3+lehVwXwj/wCQj44/7Ge4/wDRcVDVwTIz8ObiORo7TxFd21qlktraxxZT7MdpV3XaRljuJGTgEA4OKjb4c6n9nuhD4pmguriFI3u0jbzWZYdgbJcn72H6nmvRaKAOFm8DTQ6JqENtfSTXdzZC1VpJDlVLF2AbtlicAAADgCtLWvClnNfLPptja2st1cRNqFyFw8kUQ+VP5AdhXUUUBYKKKKACiiigAooooAKKKKACiiigArg/g9/rPGn/AGNN1/6LhrvK4P4Pf6zxp/2NN1/6LhoA7yiiigAooooAKKKKACiiigAooooAKKKKACvM/hTrEGi/CuG4milnkl1vVIYIIsb5pG1G5wq5IGeCeT2r0yvH/CNnpF98FFg1me+igOu6mY/sL7Z3k/tG52qhHOevTB96AOutfiDYSTPaXGm31terJ5K258t2lk3AFEKsQxAYMSDgDPoa2fDGvf24b4f2fcWhs7gwMZGR1cgZyrIxB6/UV5za2fgULDHP4i1+wurFJ7dLe4kVZoAy7pASEOCwGdxOT65zWz4C1LwP4W0yTTdJ168miyshtru4MrQZBYkZHAx8xGT0zQgPRqK5SD4heFZftDf2gyQwMyvK8TBSylQQBjJPzjtVmTxv4UjeRG1q3zGoZsBj1YKMYHJ3MowOckUAdFRWDeeMvDFmm641m3QYJI5JAHXIAyMd89KiufHPhO2meGbWoFdJjAw2sfnBwRwPUEfXigDo6KxbvxZ4dtNPtNQuNUhjtbxd8EhDYZeOenA5HJxVY+OPCnmSxR61byyxyPEyR5Y70GWAwO3HPTmgDo6K5abx/wCF4ltGbUDi6kWNSImIUsMjJAxgEgEjOCcGrcPi/wAPS6TPqo1ALZwztbtK0bDc69Qoxlu/QHofSgDeorI0rxLoWqai+n6fqUNzcohdkTP3RtzzjHG5cjtkVr0AcN+0D/yQvx1/2L97/wCiWrt4v9Wv0FcR+0D/AMkL8df9i/e/+iWrt4v9Wv0FADqKKKAOC/aJ/wCSF+NP+wPcf+gGu9rgv2if+SF+NP8AsD3H/oBrsf7U0z/oJWf/AH/X/GgC5RVP+1dL/wCglZ/9/wBf8aP7V0v/AKCVn/3/AF/xoAuUVT/tXS/+glZ/9/1/xo/tXS/+glZ/9/1/xoAuUVT/ALV0v/oJWf8A3/X/ABo/tXS/+glZ/wDf9f8AGgC5XnPg55Y/HXxVeASGUanabPLUM2f7NtsYBIB+ma7r+1dL/wCglZ/9/wBf8a4n4bzwyfEP4mzxzRvF/a1md6sCuBptrnmhgUrK9+JFnYxBNPmuJPs8cbfaSpBkM0oefglgNixMI+cb8dq0Te/EZJ52j0u1dUKsu48THyxwPn+QblbP++vvXY2Wr6XfAGz1C1nyqsNkoOQyhlP4qQfoaP7W0z7TLbfb7fzooRO6eYMrGSwDfTKt+Ro63A4SfXviBaaQupX2m2sQ2lnhSEyOHeSJEjHzDON0jE452jBqSPWPiX9oZX0O1WCKASK7L88xO4EbQ2FKkK2N3IOOvI71bu1aFJhcQ+W4DI28YIPTFUdZ8R6FowY6rqtpZhFVmMsgUKGOFz9T09eaAOBg1r4lWEF/cXGkeYivLcxG4CKvleUzBGIk+TDIq4Gfv5PQ1Lpvivx1fWpvrXR0ntFmbypHjWMTxLIoZi2/C/JuIIzkgdq9Gsry1vVla1nSYRSGKQqc7WAGR+oqxQB5Xp3ifx/qljJqGn6RFdQJIqQy/wCrD5fZKdoZtwXl14OQO5rp7hfEGoajaaXJfPYSppZmmubePCPO+VwAf7pG7Ge9dbRQ9QRyvg+LV4NXubS71K6v7Wxs4LVp512me4GWeQDpyGQHHcEdq6qiihsAqj4h/wCQBqP/AF6y/wDoBq9VHxD/AMgDUf8Ar1l/9ANAHP8AwZ/5JdoH/Xr/AOzGuurh/g7qWnx/DHQUkv7VGFtyGmUEfMfeus/tXS/+glZ/9/1/xoAuUVT/ALV0v/oJWf8A3/X/ABo/tXS/+glZ/wDf9f8AGgC5RVP+1dL/AOglZ/8Af9f8aP7V0v8A6CVn/wB/1/xoAuUVT/tXS/8AoJWf/f8AX/Gj+1dL/wCglZ/9/wBf8aALlFU/7V0v/oJWf/f9f8aP7V0v/oJWf/f9f8aALlFU/wC1dL/6CVn/AN/1/wAaP7V0v/oJWf8A3/X/ABoAuUVT/tXS/wDoJWf/AH/X/Gj+1dL/AOglZ/8Af9f8aALlc38U/wDkmPir/sC3n/ol62P7V0v/AKCVn/3/AF/xrnfihqWnP8M/FKJqFozHRrwACZST+5f3oAr2mjSa58PvClqrbIlgs5J3EhRhGsYJAx13YCkejGqdhpvxKWO2M2qWSOb1Guo0wIxbgkMkeVJzgg5OOVxgZzTrWRb/AMAeFbSx1kWjeTZm4lgvVjZIhGC+eec42+27PbNUrHXvHZjtWmbRYy94qzxeej+Rb5IYhy43tyrdxweSeKF/X4f194P+vx/r7h0OifEdbfTY11WCJwgjvZ2fzZsFSWZSQBw+3A9M8dqfDo3xGtTepZ6haI0sks8LvLuRWkG4qQVycOTg9AuOO1UodW8eiDTVW703zpEEd3PcXEZ8olSxYRo2CAwC9AcHqOtQ2viHxwLnVLSxuLCSWKZ3ja6ljaNTIu8Lu8wZCE7AF9OtC6A+ptNpPxDhu7i4h1aGZ0QrbLLNiNx57kbwF4byygyB1FNtNN+KBuYBe65YmJYzkwxjJkAKgtwBhsByMHBYjoATDd694zindIJdNniWYxu/mQg+VuIWWMb+WIAYg4A3Y6iqem6746s7FLSRbKZ8mSS5luoZGXeiOVA8z5isjSqAOAFXt1Qdzb8NW/jg68I9QvXNnabI5pZNoW5bylZ2RQucF2IzngJwOTUVrpfxHkR3utbgSRpXYpGFChQ/yAfKTgo2T05QDHJNZ+p6v4zhkv5NPubK7AuC1oLi5ijCxiOEDIRstktMTnIBUUt1qvjmO+QW+q6VMkggjd2MYjiB80vIq53Ej90CDxweBnh7gaWqw+Pr7X7kaVeLZWUOyFXmC4f924d1Xacnc8bAk4/dkd6iutJ+IEkk8A1QG3EyKsizhXeETREkYX5W8sS555JA+la51Hxde21lIuqWVpdwXDyToskQicBGRU+/llJYOc9NuOtRXGuePfsXmD+xZLgqH8sXSIsbeW525EmWG8R59Q31pAXY9P8AHzfZptSvykUUgkultpss21CcoAvK7tvydxn6VSsl+Kt49q08kFtL5Eck8ZKiJX35aPO0lj5fBI43VDJq3xAivZLpLnSLhRZBYx9pRU81ueU3D7v97GW6AAHNbOi6x4pGsWw1S/0dtPHErI8asR5Wc/fzkSfL0GeuBT6WDrczdRtviFo2mo4vftkassRhtky5QOQNuIztJTaST0JI6VuR6RrWqjS7TXp7hfL0gC5mt32brpxiQ8cZGMj6mspJ5W0u28SXfiq7jliSeebTop1Kys+dkZGc/JkAAdcZrq/DV9Da+HdNttT1e0mvorSJLmQ3CsXkCAMc55yc80LVAUfB2iXGlaxdqsl2dPtrO3sLf7TIXeYx73aUk9c+YFyecofauqqn/aul/wDQSs/+/wCv+NH9q6X/ANBKz/7/AK/40XAuVwXwj/5CPjj/ALGe4/8ARcVdj/aul/8AQSs/+/6/41wvwm1HT49R8b+ZfWq7vE1wRmZRkeXH70AejUVT/tXS/wDoJWf/AH/X/Gj+1dL/AOglZ/8Af9f8aALlFU/7V0v/AKCVn/3/AF/xo/tXS/8AoJWf/f8AX/GgC5RVP+1dL/6CVn/3/X/Gj+1dL/6CVn/3/X/GgC5RVP8AtXS/+glZ/wDf9f8AGj+1dL/6CVn/AN/1/wAaALlFU/7V0v8A6CVn/wB/1/xo/tXS/wDoJWf/AH/X/GgC5RVP+1dL/wCglZ/9/wBf8aP7V0v/AKCVn/3/AF/xoAuUVT/tXS/+glZ/9/1/xo/tXS/+glZ/9/1/xoAuVwfwe/1njT/sabr/ANFw12H9q6X/ANBKz/7/AK/41wvwh1HT45PGW+/tV3eKLormZeR5cPI5oA9Goqn/AGrpf/QSs/8Av+v+NH9q6X/0ErP/AL/r/jQBcoqn/aul/wDQSs/+/wCv+NH9q6X/ANBKz/7/AK/40AXKKp/2rpf/AEErP/v+v+NH9q6X/wBBKz/7/r/jQBcoqn/aul/9BKz/AO/6/wCNH9q6X/0ErP8A7/r/AI0AXKKp/wBq6X/0ErP/AL/r/jR/aul/9BKz/wC/6/40AXKKp/2rpf8A0ErP/v8Ar/jR/aul/wDQSs/+/wCv+NAFyvLvhpZ6PefCNf7cuFtLaHWtUmW4Nx5Bhcajc4YSZG08nnPevRf7V0v/AKCVn/3/AF/xrz34UaVp+tfCq3jv5D9nj1vVZgVcBSft90Bk9CPmz+VDBFqDQfhz9qfUjrllNDKEttrampiaTDkbvm+eQiVuTk806XTvhjagabJqmnqJLkJHAdRz5UxidcKN3yEpv9OmetWn+HnhmaeLyry8Ro1AZIp0/eJmI7T8ucExKeMHJbnmi08CeHbaQSxardFxIVUvJC4A2zDy9pTaQPPk4IJ5GSRxQBWfTPhpp9nJdSahZOpR5mkOoeY7jy2jZh8xJ+ViMjvj0FVbTw38Pzd3Uz+JIZodSgeWO2GpKiLASJHKBSDsOwEn2rRtfCvhfTSbN9euJFdbcvBNcxNv8iUFGPy7vvMFwCF+bGKo3/w98MyR/ZLXXbm2LIDtaWNwEAMcjcrySjsnJIG7p2oAunQ/hveXH7u+05pb6aW4YRaiM3W4ESAgN86YJBXpSlvh4Jrfy7m1n2RpJHJDKZEwJmIO5SQf3m7Pv1qo3w08PSTaoL7WLue3vVzLC0ka4dlw0jELncW+bAwuf4am1L4e+H7m1WKHUPKk2tAzkRgFW++NqBV3E5OcdTnBoAg1jTfBGqaXbXzaw1npWhxGKeISbFeFCVKShuSu4Ec9wavafYeAYdFguvt1rFZtE3lPcX4GyOQrlQS3A/dgY/2SPWpH8I6Jb2OraNYagLYandi51BJWDlmYgtt6bS2B6j2py+BPD0V9NNPeXcsju0ypLMmIgXlf5QFHAaeTk5PPXgUdP6+YalWS0+G+nCG1m1axVTKUghfUNwjaZlm2qu75QxjDDsce9Ty2/gObR102XVreG3s5XvAj6h5UkG4sjMcsGVD5jDnj5/en2XgfQ4dOt9Jt9UvTbQSGa3iEsRKZjaM4OzcRhzySSOMEDiki+G+gJcJKZr91jJMUbSLtjJVAcfLk5McbfMTgoMY5BGAzw1Y+B/DFxNdQa7ZG4kiacvPfoQkTsuWUZwqEonI4JAroJPE3huNZWk8QaSgiYLIWvIwEJGQDzwcc1i2Pw58O2l1JNGkzq8yTlHEbYdHWQENs343Ip27se1Mh+G3h2O1ktm+0SI3m4JEYdRJG8bDcqBm+V2ALEkZ60wIf2gCD8CvHJBBB8P3uCP8Arg1dvF/q1+grh/j8oT4EeOEXovh69A/78NXcRf6tfoKQDqKKKAOC/aJ5+BXjUHkHR7jP/fBrlPiXZaD4c8UaTpemfDDw3dWd6ubm9Ojo62nJG5gqcjgfnXV/tE/8kL8af9ge4/8AQDU3jnxvLoPiax0OGPTojcWsl21xqF15MbKn/LNDg5fj8AR1o6oOjPKbrUdPuIIYtF+E3he5vlCLdxSaOFEMpmmQpnZ12RAj3YdiKi0zU9N1S4s1j+FvhvTxfW9wYIpdCDyxTRvL8sy7BtXbGAGBILE+2ei0f433181rE/h23s5bq+jgDTXIXCOgYPhiuRg43ZwSCOxFX5/jHNOfEf8AZmiwM2lhZbGS4kdEv4RKYZmU7eqSAdMjDKc80un3j6/d/XzMu+sdPsvCXhHUJ/h34Sa91q/SG826KoS1iMcjZxtyDlAMn1qPwWNK1Tx1H4e1f4S+HbW1naeS3vU0hdjxRgAZJTCvkjr1DDHQ10EfxV1E+MLPwzcaPZRTy3clvLN9pGwBI7d8qG25J+0Y7n5ehzXrNVsyehzH/CvPAP8A0JPhz/wWQ/8AxNH/AArzwD/0JPhz/wAFkP8A8TXT0UhnMf8ACvPAP/Qk+HP/AAWQ/wDxNc78KdM0/TPHHxL03TLG2sbNNWtAkFvEsca5062JwoAHJJNek1wXw7/5KV8Tf+wvZf8ApttaAGL8LdJju4LiCcfuIWRFlh3hZC7sZV5GD+8K/wC6qjoBRafC3SbeKH/TZTPCFSOZYkVljUqRGMdFGH477znJ5r0CigDz2b4V6a/lhdSuCiyuzLLGsg8syiRUUHhdpDgN1Akcd66SDw3ZtqWpXGoW9rew3ZhKRyxBtgjDbRg8cbjj6mt6igDJ8L6TJpNpcieVZbi7unupigwgZscKD0AAFa1FFABRRRQAUUUUAFUfEP8AyANR/wCvWX/0A1eqj4h/5AGo/wDXrL/6AaAPHNC0LwzYfB3Rb6z+H+jazrd1bkQI2lxyF3yzF3bbnAAJ5PPA71qWdp4Lup7NV+F+hRwXUnkx3E2mxoDIqF3yuzIHy7RnqSK1vAfiGz8O/CXwxcXsU0i3EXkxiJQSZMOyryerFQo9WYCr0fxI0qe9trWPTrx2uQzwtlMBVUszP83yYUM2DyQDxSvuDRwaf2F/Ypmf4UaAt95fmKraTGIsNCZEDHZkc4U+9alpD4Nub+W1Hwq0SBFupLVJ59OiVC8bEMfuZ2kDKnvnFdD/AMLMtJIH3aHqUDmMmMSqjbn8suEIDdeNv+9x7027+KWh21u00um3YUoZo8+WPMQIHDD5upUgqOpz2qmrWC9zmoW8DwgR3/wv0QzyufJW30qNgUM0sa5+Tg4jBPpuFRan/wAIrbQvCPhNoiXywh3i/syOQxkrG56JhgBKBweWVh2r0PXda1xbzULTw5pFtfXFlBGxSaXyw8rnOzd2wuGJ5zmtDw1qtxqV1q0VxBFGbG6W3Vo8kP8AuY3bnvhnZfwpBc86t7Xwb/wil9rtx8KNJC20qwxRrpkPmTNv2k7dvyjo3PY47Vc0HR/COoasllc/CvQ7NNr+ZK1hCwVkCk/wcjDp+Jx2Neo7F2ldq4PUY60o4HFDA8M0abwvdPb2kvwj0aW6ncYePTIliVSzggkrww2rx/tCpFfwrcWlhqEXwl0e3tZ7ny3WbS4t4QqygthfkAk2ZJ7Emvbti/3V656d/WjauCNoweox1oA8N0KTw5efaEk+EOjTOh3xFdMijV0kGYVG5Mk9FY44zmm65ceFLWENbfCfRjJBJuuI/wCyY2aSJV3sYxs7r0J78V7ptXdu2jPTOKNq56DpjpQBxPhzwX4K1PR4b66+Hvh6zkk3Hyjp8LELkgHhe4wcds1of8K88A/9CT4c/wDBZD/8TXTgBQAAAB0AooA5j/hXngH/AKEnw5/4LIf/AImuf+JfgPwPbfDjxNcW/g/w/FNHo928ciadEGVhC5BB28Eetej1zfxT/wCSY+Kv+wLef+iXoA89v9F8K6L8OdDuNN+HOiatqcumRTso0mNwI0iVpHYhc5PQdyzD3qwLbwV5sm/4XaHDEqyyRySabH+9SMLuIATOSW+VepwfSugtfFEfh3wr4Ht2gM39oQW0MmOPLTyBh8kgAbzGvJ/iwMkgEb4oaHJbeda2N9dskYkdYwhMY2SOc/N1/dkY9WUd6LXQ9jj4rXQ47S0t7z4X+G11HzI47g/2VH5BLzLESCE4wWB+gNXdKi8GalLAqfCrRbWO5kdYHudOiXhV3fMNmQT0ArpLn4l6fGZHGm3DwQJLJcDI81FTgYT+IlsAYOOc5q9o3jaz1LV7fTRpF7bzStgmUIArbPMHGc8r83QcdeeKBHBwzeCF0aC5m+FejS3stslx9ng0uPoyK5GSnUBgD7gjtRrkfhi3uZ9NtfhXoQvEym8aXHIiOqhuQE5B+ZQc9Vz0IrvLfX9eupYruw0ezbSmubiOaeSXY8MURKh8fxbipIAxgEVveGb9tV8O6fqkkaxveW0c7Ko4+ZQeM896EDPMRB4L/wCESh15vhLpYa7ukgtbb+zYS5DJuDP8vyAYIOe496s6fpng+e6u0ufhTo1tDb200/m/2dC24xrGSAAncuwH+4a9V2Lt27V2+mOKWgDwzTp/CrRwQXHwk0e6uDHJNLLBpcSxbE2khcry4VgcdyCKnf8A4RPbZXD/AAr0S3t51d2EmlxHCh1QbiEO0/PuxyTtIr2vavHyjjpx0oCqF2hVA9MUAeIeHW8OX9ijXHwf0cXAeKGTOmQxgSO4UkArnYoOSfQVBe33hJDYSQfCPSdkig3MR0mIyIWjyv8ABhRu+Uk/Wvdtq7i20ZPU4oKqc5UHPXjrQBx2jeBvBN7pdvd3PgDw7ayyoGaI6fC23Pvtq3/wrzwD/wBCT4c/8FkP/wATXTjgYFFAHMf8K88A/wDQk+HP/BZD/wDE0f8ACvPAP/Qk+HP/AAWQ/wDxNdPRQBzH/CvPAP8A0JPhz/wWQ/8AxNeeeCPC/gi0h8d3154L0e9Fp4hnjghXTYnc/JHtjQbeMscAdBmvaq8x8E6mui6f8R9VZBJ9l1+7lVC20Owijwue2TgfjQxo56yh0WXSrgzfCTw7FfW5lWUy6YiRKwkVIxjYSc7skjgAGrF5B4UhS+ji+F/h83ESStbmTS4xG5VsKCQmQD1ye1dHb/E6zGotpt1YSXcgUSGewHmQGMYEjbjxlCRkZ+npV26+Imk2oje5sJ1V1RpCrxuUVzhcgHnAOWxkKM80NiOHvG8Lxpqkdv8ACPSpprKOWQN/ZMQV9pOzYNuXyMGtmHTfBJ03TpZvhlo0U94F+aXSoliTIycnbkEf3cdcjtXVah40t7EaWJ9F1D7ZqEZkS2VFZ4kHPzkHaD7ZxnvVV/H9rceE9U1y002djZLG0UMzKDMZEV0xgnGVcHmgFqcgyeEUvlt3+EGlAGI3BYafDgQ73RTnZ947N23sGFQY8KyIZ4/hXoAt0jdm26ZG7uQ0QUxjYMj53z/ue9djcePorGa5h1KwRntikZeOVFy7IHIwxwMKydzktxVOD4qaYlxIt1YTKpkT7OE2h/LeNmGQW5bdFKpA4G0etCA51ZPByWa3Uvwd08pL5vkhNMhLu0ZG4FQvynbuYZ64x1q1caf4VfwWNcg+Gfh20nkvIooYrjTYm/dtIu9mAX5cJuP1FdNo3xH03U9Tg02x0m/knllKt5aqyKAEO7eDtx8/r/C3oM3l1rXryc/2Ro9pPZLqX2WR5ZdhSFRl5v8Aa5wAv1zQFzz20ufBk1pcXj/BuyjhtnjilU6XD5m9pFT5V25YfNnPpRYXXgu8a1MfwbsYkmgM8hm0yFdiqcSD7mSR1A7jpXq/hHU21rQrfVHijQzg4KDhgCQCM81qlVJBKgkdDjpQB4qsPhward2N18KNFtSkMBiI0mJx5kgB27tmGIJwewqK7vfBNpYG5ufhHpELkK6Rvp8ILhokkCj5Pv8Az4x6qa9wqreafY3k8E91axTS27boWdclD6igDyEHwjJbC5i+DulmNmkK7tOhDBEZRyNmQTvyB7H0rW1nwfpF1falZ+GvA/gxZbJYVH2vS48NI5JfOF6BNuPUk+leohVXO0AZOTgU1Yo1keRY1DvjcwHLY6ZoA4Dwl4Q8G6n/AGo114J8LmO3vmgt5I9LhCyIsaEkfLz85cZ9vauR8H+GfBllovji8l8IeH7iaDxJcW9kkunxMN7LCscY+Xhd7DgdMmvbYIYreIRQRpHGM4VRgDJyf1rhPhDGkj+MxIisB4quiMjOD5cPNDA0bL4d+CRZw/avBfhtp9g8wrpcIG7HOPlqb/hXngH/AKEnw5/4LIf/AImunooA5j/hXngH/oSfDn/gsh/+Jo/4V54B/wChJ8Of+CyH/wCJrp6KAOY/4V54B/6Enw5/4LIf/iaP+FeeAf8AoSfDn/gsh/8Aia6eigDmP+FeeAf+hJ8Of+CyH/4mj/hXngH/AKEnw5/4LIf/AImunooA5j/hXngH/oSfDn/gsh/+Jo/4V54B/wChJ8Of+CyH/wCJrp6KAOY/4V54B/6Enw5/4LIf/iaP+FeeAf8AoSfDn/gsh/8Aia6eigDmf+FeeAf+hJ8Of+CyH/4muK+HHhmy134L22jtMtlZwa1qbCNUHlFE1C5AjZcgFMHp7CvW68t+GWi/278Kbe1+1yW3l67qkuVUMHxqF0NrA9RznHqBQCN2z8D6Xpklzd6ddRwX09pNBHJgAL5iRoD64XykwPc+tY1t8LNPjS2a41pDNCy+fst0VGcPG4IH8Lbk5bqQxFaI+F+k7hI2oX7yglhIzAkEmI8ccAeUcDt5je2MrQvhr9ovWvtR1gyxxXChIIJiyOiGQ/vCAuW/ekewA60dQNC5+G2gx7IYrv7J5sIhWSKFRNvV/N3iTqDlcn6CodT+G8V6NOhi1e0RIgyyqtmmyWMg8+XnBbftbcc8irv/AArXTfP3SatqDx+crJCzjaqK4YRgY+7gOp7kOc9BUWh+AbjS/F1jfR3xk06xQMgkbdI7iJ48Y2javz56nJA4oQMNL+F2hWV080s/2uNpzKRMgZmXO5UdiTuVWwRx2qLSvhfoNraW0Ml4twVwwfywDKw4Mh5OXKgAsOeM9aVvhhp63c0jeItTaS4V1jikkXaOw+XHIVPlx6cnnmib4WWkqPHJr2obHLOdqoGDsckqcfKNxLbRxk+lCb3Cy2NPWPAel61qt1qV3dSTfaHDqmAVjOxEJX0OI157c1W8R/Dex1rVtT1Ke+cT3yqqs0e4wqFRSgORmM7ASvqSe9dnp8VrBZRQWKxrbxrsjWM/KAOMCp6AOS8PeA9J0XWotVtsCaNZFVVjCqodYhtHcKDGSBnGXPtXW0U1JI5CwR1Yo21sHO0+h9+RQA6imTyxwQvNNIkUSKWd3YBVA6kk9BTlYMoZSCCMgjoRQBw/7QP/ACQvx1/2L97/AOiWrt4v9Wv0FcR+0D/yQvx1/wBi/e/+iWrt4v8AVr9BQA6iiigDgv2if+SF+NP+wPcf+gGu5nt7e42+fBFLsO5d6A7T6jNcN+0T/wAkL8af9ge4/wDQDXe0ARPa2zjD28LD3QGneTDgDyY8AYA2jgU+igCJ7e3dgzwRMQcglASD6/pUtFFABRRRQAVwXw7/AOSlfE3/ALC9l/6bbWu9rgvh3/yUr4m/9hey/wDTba0Ad7RRRQAUUUUAFFFFABRRRQAUUUUAFUfEP/IA1H/r1l/9ANXqo+If+QBqP/XrL/6AaAOA8I+Irbw38GfDl5PbNcs8QSKJepI3MT0PRVY9O1X7X4meDvs8s214nVwsyrBuxMWCmMsOC3PPPTJqv4Bn0CD4S+Gm8QC1MP2dzF56bgGVJGbHH9wP9Rkd60/7b8BGdbVTa77mTzIkSBh5rDq6YHPuw/Gkhsp3PxK0WJ5AbGX5bqOBS6Fdu6QRlnyPkwx6cnvTLjxZ4F18WDXVtdTx70kg3W8ix4Y7VZgMKy5GMHPIxjNSt4k+HN0XvVjsJ5kjeYM9pgtlDKTkr1Kjd61YPiXwBBAS0lpsgBwWtyxCJ8xIyM7VznPTuKeoippvxG8MTeIJYLe2ufOuvKEbpCzSXG6NXU7QOmx0wevbHFXz408K6Pe3mj2y3Be0mYTJb2zOBM/7wrkdWO4n3+b0OI9WvPD/AIbnm/s3wvJczWMCXDrp9uN43naqgDGThenYYrW0RtI1W91TbpSRzWt0iT+YgO6QwI4bHqFl2569aAIdS8baFp9pZXVzJOEu4/NTEJJVN6puYdhudR+Z6A1R1D4keH4IpktDcXl4kHnJbpEQWG8oMk8D5wB7bl9RXS3OjaTctbtcabaSm3XbDvhU+WOOB6dBUC+G/D6lSNFsMq/mA+Qud2Qc9PUA/UD0o6AYFr8SfD7wwyXDSxCUgFljZkQlHfDNgYwI5M9ht9xTx8R/DRmx9ofyWClJjGwVgyM+ckAY2oT1rePh/QizsdHsTvjMTAwLgocggjGMEMfzPrT5tD0aYAS6XZuANu0wrjGMAEdDQBhzfELwzHqcOm/aZnupTxGsLEgZwWPsDwfSn+B/HGl+K1EdlHOlwsKyToUJWFj1QtjG4Hg1rw6DosO3ydLtI9oYfLEBkMctn1yeTnvVmzsLKzeRrS1igMh3P5a7QT64HFAFmiiigArm/in/AMkx8Vf9gW8/9EvXSVzfxT/5Jj4q/wCwLef+iXoAw5PFVr4V+HPhm5uLF7xpdPiARMZVUt/MLH2+QD6kdOtLf/EXw9Z6c01jYvMwjEwQR7EaPguwbGDtXc3vtOPWrGnXGmReDPCcF1pQ1O8uLCBLaARqx4hDMSTwq4HOe+BSJrfw7hnFu8WmwzTuVKNbDkj5G7cqN+0kcDce2aAE03xv4e1CS3s7PS5bmeS4+zMsMAMaOfv/ADHAIAyT6gEgGr154hu4bqSHRvDMmowwXqWbSROqBeAHfkfdTkH6VSbxP4Jt5CLeAM0G+7JW3ZVhKoW3nI+XIBAx1zir2meI/CKaVqt7Z6lCllDK8l3MrHYrucsQe+Se1Af1/X4Fvw2+n6z4fuYl09YLQ3dzbtDuJV9kzqWz6MQT+NbyKqKFVQqgYAAwAK5rw14i8LH7Joej3i5SLbFFtbgKgbkkddpB685zSjx34V814zqirsOCzRsF646kY5PAoe4HS0VyuoeP/DtpEpF00spdUaIIQ0ZO77+fu8I55/umrMfi/R7rTre80yY363N2tpAIxjzJCu84J4wEy2fb1oA6Giuc0jxUl/dw28uk6hYme6lt4ftCBS/lrneB/dODg10dABRRRQAUUUUAFFFFABXA/CZVe+8cq6hlPia4yCMg/u4q76uC+Ef/ACEfHH/Yz3H/AKLioA7j7NbZQ/Z4sx/c+QfL9PSmpZ2iFSlrAu1Sq4jAwD1AqeigCOSGGRkaSGN2Q5QsoJU+3pSmGFkKNEhU9VKjBp9FAEJtLVjlraEnIOSg7dKbcWVpcI6S26HchQkDa2D1AI5HXtViigCjpej6ZplrDbWNnFFHDny+NzDPU7jkkn1zUqWFmltPbJAqwzljKq5AYsMH86s0UAMt4YreBIYI1jjQBVVRgAU+iigAooooAKKKKACuD+D3+s8af9jTdf8AouGu8rg/g9/rPGn/AGNN1/6LhoA7yiiigAooooAKKKKACiiigAooooAKKKKACvLPhrpd5q/wngtbK++yMNd1R5M7sSoNQugUJUggZIPB7V6nXlnw1s9WvvhPBDo90tvL/buqGUlipeP+0LrKhh9052nPsaGNGk/gDV1/eR+LLx5uQfMMmwqfKwmA/Cgo/Tkh8E8cwaZ8NL2zjaA+KL4w7VEYidoxGPNLuoAbPzKWXJb044FXvCmjeM4dZnuNW1hpLaLzI4UZ8iQFI9p244AbzOc5IxVSx8JeMbchY/E0sUcNqfs8e8sv2gtISZCclkO5OO22gRLe+ANQuJ5pI9daIebLLaHDM9q7QvGGVycnG/IB6c80DwPrkVulra+LbmBTGS5YvI/mddyncoA3AEjHTK981FD4V8flYY73xo8sf2oGTyUCsYdh6Ej724g/8BHXmnN4O8Vf2nZak3iaSSWO0miuRuwzO/KlDjChSBwRzzQCLKeAbtZ1H/CSXxtFkDeSZJCSBKHwW35OVG0+uaq+DfDHiDTfEMn9o6vNc2tramCCeWcmSdz8oLJvI2hcYyASeajbwn42YGT/AISMRzSCBJniZuUVfnCg8KS3OfTimSeAvEi6hdXlr4hjjnm84CZgWk5kLxE5GMrnBx2FAdDX0vwdqdpp2pWkniK4d7u0igjm+YvG6IFMgOcjdgErnrk55qg/gPXn84/8JjdNMzeYJ/nDBjtLRgb8CMtvOOoDgZ+UZbFpHjS38Wafa/2pd3GnRztPJOXwoi82RhG3HzMUZFP+7WnZ+HPEya6moTeIT5P2rzXgjGEePfKcEY5JRol/7Z+9AFZPAuoLDMP+EglZplSMITIUgTzHdxGC/BIZF3HJG0kYzxHF4A1Nb+SeTxVqDo1uY41WV1ETnepcc5J2Mo5bqgbk4w258M+OJ7iaVvFciCW+DOkSgKLb58InowyvPqtbnhTRdc06+muNV1yW/SSIKEY8Btx56DHyhfxLe1CBmdf+B7yfRbfSk8QXqwLfm4uAJGBliMZTytxJIAOHz6jsea0vCPhq40O4mnuNYub95o1VvMZiNw6thmPtgDpz610lFAHDftA/8kL8df8AYv3v/olq7eL/AFa/QVxH7QP/ACQvx1/2L97/AOiWrt4v9Wv0FADqKKKAOC/aJ/5IX40/7A9x/wCgGu9rgv2if+SF+NP+wPcf+gGu9oAKKKKACiiigAooooAK4L4d/wDJSvib/wBhey/9NtrXe1wXw7/5KV8Tf+wvZf8ApttaAO9ooooAKKKKACiiigAooooAKKKKACqPiH/kAaj/ANesv/oBq9VHxD/yANR/69Zf/QDQBwXgt9KX4ReFf7T0t9UYmP7LbRqrO0wZipXcQOACTk9Aam07VfhmscN2IYrZzC8iebbuTEpjbegYAqDs3/ID0zxVPwuvhtfg94UuPErzxwxNGtu8M0sbLLIzRjmIhsYcg54wSTwK09PtPhq2sX0dstrHPpboJkMrpDCwUyfKpOzOFJYqPXNCW4MvaRJ4D1q6MGn21vcSxL5rr9lkXyuMfNuUBTjscHHauV1pPB2rJZKvh/V4bGOya8W4t7ZVgltlUIqtIem5FXCjBx1rpbWbwBp9zPeW1/aowha1ml+1s6QoDypyxVDn6EmprNvC+qeHJPDNvqhnsbC3ijmKuP3sIQEfMBypHUrj8KL31BaaHRWNlbR3dxqUG8PehGfPsoAOO3AFGkabb6ZFMsG5mnmeeWRzlndj1J9hgD0AA7VgD4heGfOuIfPug1vZx3subWQBYnxtOcYyQRx15rrKYkFFFFIYUUUUAFFFFABRRRQAVzfxT/5Jj4q/7At5/wCiXrpK5v4p/wDJMfFX/YFvP/RL0Ac/Lf6Bp/gjwVJrNnJc3E8NtBZCORI3Eht8n5ndABtUjrzwMGnHV/hss1moiT5UayQi0k2JEyPIwY4x5e1HO7JXg81e0m80XTfBfhe91SN5ZzpsMNtHHE0sjloVLBUXOflByccDNUjY/DGGz8u6mt7Zdp3x3d5Ikqq8bpscO24DY7gKeACcAUhjrW7+Gsc0UcaxpNM/klZLaYMS7gDzAy5ALkAFsAnGDTI9a+Gsfh1rGDDaY6eesSWUxXCjcCPl44wV9RgjIrMWz+Gd/r4kXVJI/wCz5WSVXu38ueUSAfO7ElyH24yeuMVe8Q2fw2uNQjtJdQhtrq8Y2e6C5O0bYthQjJRWMY25xn0NPdC2LOgeIPA1xf2WbVbHVLtgsMU0J84lkEfzYztOFCHdjlSO1M1S48JqI7BPCN7qNtNdNYiS1tfMjUxoiszNn5VXYEye6H61eil+H+lyXfie3vrWL7NK8V1PDduyCR3LlXUMQWLMSMjIzxxU9nf+EbDSL3SbfxFaohuJvOIuULxyTSM7L7cs2KH3BXDSfDXhDV7SHVItFhYMGUGRfmJVpASeeTl5Of8AaNay+HdMji0uGGIwxaZN5tsiHgHYyYPthj+lZ+g+JvCEOiW0dnrNnFaQP9jjEswVgyELtOec9PrkHvVmbxh4bhQmTVrZX2swiL4kZVfYSF6kbhinfUS2NB9Nt5NZj1WTe08ULQxAn5UViC2B6navPtV2sY+KvDakK+uaejeSJirTqCEJA3EZ9SB9aW88T6JbWNtfG9Wa2uUeSKSAGQMiIzs3y54AU8+uB1NIZsUVh+G/FWj+IBbnTpJybm2N1GssDRkxhgucMB3IrcptNBcKKKKQBRRRQAVwXwj/AOQj44/7Ge4/9FxV3tcF8I/+Qj44/wCxnuP/AEXFQB3tFFFABRRRQAUUUUAFFFFABRRRQAUUUUAFFFFABXB/B7/WeNP+xpuv/RcNd5XB/B7/AFnjT/sabr/0XDQB3lFFFABRRRQAUUUUAFFFFABRRRQAUUUUAFeWfDVdcf4TwLoTIJzruqeaSwVvL/tC6ztJBG7O3r2zXqdeWfDW41m2+E8DaJbCedtd1RZDtDGOP+0LrLBSRuOQoxnvntQxo0zpfxLZ1kbXLVdpOI1C7SMw4BOzOf8AXZPsvqcZukt8TtSv2zdm0sluESV5bcB2wZNzRqwUhceV1zyDjOTWi998Tox5r6dZMnKlI0VmAHlYb7/LHdKMdAUznGKq6NJ8U44nt5o7TeNpV518xn3ykMThgq7UIO0N/CRjng6i6Fx9M+I81ygl1SwWOGdRHIoG8x7grORtxuKMxA6AqPXiPQZPHieMNP07U5nltIow93MkeImXyn43FAGbzPL+6eBninX118RBcTfZrdJFt5ZWgIjVUuQIH2I4J3L+825IPpg9acup/EiK2RP7Jtbud4/MDKuxFP3th3MDngqDgcsDjANC6A9SL7J8VvPud+o6Z5AVvKEYHmMR8q9VwCR8/PAPy9OaZJZfFQoUhv7NHBZo3aRWUKTkI3yfMwzt3ccDPWrYf4jm6jikistqyAG4VMAr5gDHZ5n9zJXOeetQ+DPEHjHUdfk03VrW3je1tS12sUQ2CXGFVXDHkkbiMcA496EugX6neWMMlvaRQzXElzIigNK4AZz6nHH5VNXE6Pc+O/7L1H7VYwfa47SJ7QE/K05UGRDlsn5s4OcYI7g1Tk1P4mYlkXR7RZAd6Q4BXyjtPL7+ZF3MuBwShOcMKAPQqK4RLv4heTMz2sGNqJbYhXeWaRwXkG/gKiodoySWxxziC3ufiV/aEytaWKQ+QZIy6ljJKQybcbsIARG+N3RmHJ5AB6FRWN4Ul117aePX4UWdJf3ckahVdCB2DHnO78MVs0AcN+0D/wAkL8df9i/e/wDolq7eL/Vr9BXEftA/8kL8df8AYv3v/olq7eL/AFa/QUAOooooA4L9on/khfjT/sD3H/oBrva4L9or/khXjU4z/wASa449fkNWz4w8Q5/5Jn4n/wDAix/+SKAOyorjf+Ew8Q/9Ez8T/wDgRY//ACRR/wAJh4h/6Jn4n/8AAix/+SKAOyorjf8AhMPEP/RM/E//AIEWP/yRR/wmHiH/AKJn4n/8CLH/AOSKAOyorjf+Ew8Q/wDRM/E//gRY/wDyRR/wmHiH/omfif8A8CLH/wCSKAOyrgvh3/yUr4m/9hey/wDTba1b/wCEw8Q/9Ez8T/8AgRY//JFY/wAILy4v/G/xIu7vS7rS5n1e03Wty0bSJjTrYDJjZl568E9ex4oA9KooooAKKKKACiiigAooooAKKKKACqPiH/kAaj/16y/+gGr1UfEH/IA1H/r1l/8AQDQBwXgvS9F1b4ReGbXXJWjiaB0ixJsyzxyxnn12sxHoQD2qW28PfDu6gs5LHU1igeNJIyl1tWaPOFVi3UHpjqRntXKeFrnUdb+E2h6PP4D8UzWyKji4tLmyUShZCSBunBCsMqcgHBPSpP8AhH5BZi0j+H3jNYSXWQG405i8TAr5XM/ygKSAVwwBPNCBnXzeC/BzWyQXGsTSSWTBTNLeoZEbzRIN5IwW3DuM0kOl+BopNW0fTdWht7nVhJHcCKUEBsbj04UqpAAyMAAYrl7LR7iC6huJvh74yumhVkjEk+nAbSON2J/mIPzBjk5HWqemeGpbO8hu/wDhBPG01zAUKubjTVA2oE+6swHKAAnHbPWl0GereIYNJ1GxtrO71K1htjNGXQuoFwAMiPr0OQePar6azpL38enpqdm93Jv2QrMpdtmN3APbIzXj9p4emjtBBdeAfG16wjWMPNcablQsaRjAEwA+WNB+FaGiWt/pl99q/wCFfeLrl9sgKyS6aoG99xK7ZgU59MZ71RPoemya9osd+bB9Us1uVxujMy5Uk4APoT2B5NPOs6QFLHVbEANsJ+0Jw3p16+1eQ2OgTW95LdTfD/xpdswYIJZ9NAjJMpDDEwJZfPkwTk9PSkg8PyqQ9z8PvGd1IMfM82mjIDwuBgTAdYV56/M3rSGexxalp8ssUUV/avJMpaJVmUmRR1KjPI+lZtx4u8OW+qW+mTatAl5czvbwxc7pJF+8o46jvXm+iaZeaTrVpqUHgDxpJ9kO6KF59N2htsi5yJt2MStxnHTitKxvvEVn4bXT4fhx4gN/HHIIb12sGZJGz8//AB8Zzz684oYz0rTb211GwgvrKZZradA8Ui9GU9DViuB0XxBrGk6Ta6ZZ/DHxOtvaxLFGPtNicADH/PxVz/hMPEP/AETPxP8A+BFj/wDJFN2voJHZUVxv/CYeIf8Aomfif/wIsf8A5Io/4TDxD/0TPxP/AOBFj/8AJFIDsq5v4p/8kx8Vf9gW8/8ARL1R/wCEw8Q/9Ez8T/8AgRY//JFYHxH8V69P8O/EsMnw68R26PpF2rSvPZFUBhf5ji4JwPYE+gNAG5p3hmw8R+APDsd5NdQMmlwqHt3CsUeFQyHIIII9uwqxdfD/AEGaz+yp9phTzZJGCSY3712srccqRxjjqfWsTwZ4t1+LwdokafDjxJKq6fbqsi3Fjhx5a8jNwDg+4rWHjDxARx8M/E5/7eLH/wCSKAH2/wAP9JEFr9ouLqS5hYM88bCMyMGDH1KgkAnBH1qaDwJokdtFbSSXlxDDEsMSSyghIw27aOOnY55Iqt/wmHiH/omfif8A8CLH/wCSKQ+MfEAGT8M/EwHvcWH/AMkUPUC9p3grR9P8PQ6HavdR28MiSI6uokymAoLBeQAAOc8VXtvh/olrNHNby3sUsbzsro6hts2N6E7cleMjPIPeov8AhMPEP/RM/E//AIEWP/yRR/wmHiH/AKJn4n/8CLH/AOSKAJn+Hvhxo/LMdyB5XlAiXlV2xDj0/wBSh+ufWobn4aeFriK8t5reZre8QJNDvG0/NuyDjcCT1we5o/4TDxD/ANEz8T/+BFj/APJFH/CYeIf+iZ+J/wDwIsf/AJIoC5Nb/D/w/DPJJtuJBI8chV3BAaNlZSDjIwUXjOOK0NL8M2Om31jcWbSJHZWktrHETkFXdXJJ9cr+tZA8Y+ID0+GfiY/S4sP/AJIpf+Ew8Q/9Ez8T/wDgRY//ACRQB0NppMcOuXerPK0s08axICMCJB/CPqeT9K0a40+MfEAGT8M/E4H/AF8WP/yRR/wmHiH/AKJn4n/8CLH/AOSKAOyorjD4x8QDH/Fs/E3P/TxYf/JFL/wmHiH/AKJn4n/8CLH/AOSKAOyorjf+Ew8Q/wDRM/E//gRY/wDyRR/wmHiH/omfif8A8CLH/wCSKAOyrgvhH/yEfHH/AGM9x/6Liq3/AMJh4h/6Jn4n/wDAix/+SK4r4YeKNct9Q8ZGL4f+IbnzPEc7sI57MeWdkfytmccjHbI560Aez0Vxv/CY+IP+iZ+J/wDwIsf/AJIo/wCEw8Q/9Ez8T/8AgRY//JFAHZUVxp8Y+IAMn4Z+JwP+vix/+SKP+Ew8Q/8ARM/E/wD4EWP/AMkUAdlRXG/8Jh4h/wCiZ+J//Aix/wDkij/hMPEP/RM/E/8A4EWP/wAkUAdlRXGHxj4gHX4Z+Jh/28WH/wAkUv8AwmHiH/omfif/AMCLH/5IoA7KiuN/4TDxD/0TPxP/AOBFj/8AJFH/AAmHiH/omfif/wACLH/5IoA7KiuN/wCEw8Q/9Ez8T/8AgRY//JFH/CYeIf8Aomfif/wIsf8A5IoA7KiuN/4TDxD/ANEz8T/+BFj/APJFH/CYeIf+iZ+J/wDwIsf/AJIoA7KuD+D3+s8af9jTdf8AouGrX/CYeIf+iZ+J/wDwIsf/AJIri/hV4o1y3bxaY/h/4hufM8S3LuI57MeUTHF8jbpxyPbI560AezUVxv8AwmHiH/omfif/AMCLH/5Io/4TDxD/ANEz8T/+BFj/APJFAHZUVxv/AAmPiDOP+FZ+J8/9fFj/APJFH/CYeIf+iZ+J/wDwIsf/AJIoA7KiuN/4TDxD/wBEz8T/APgRY/8AyRR/wmHiH/omfif/AMCLH/5IoA7KiuN/4TDxD/0TPxP/AOBFj/8AJFH/AAmHiH/omfif/wACLH/5IoA7KiuN/wCEw8Q/9Ez8T/8AgRY//JFH/CYeIf8Aomfif/wIsf8A5IoA7KiuN/4TDxD/ANEz8T/+BFj/APJFH/CYeIf+iZ+J/wDwIsf/AJIoA7KuF+A//JOU/wCwvq3/AKcbmrH/AAmHiH/omfif/wACLH/5Iql+z7I83wvtppIJLd31PVGaKQgtGTqFwSpwSMjpwSPegDv6KKKACiiigAooooAKKKKACiiigAooooA4b9oH/khfjr/sX73/ANEtXbxf6tfoK4j9oH/khfjr/sX73/0S1dvF/q1+goAdRRRQBwX7RP8AyQvxp/2B7j/0A1Y8ZaD4nuvFtnrfh6bTQEsZbSRbuaRNhc8SKFRtxHocfWq/7RP/ACQvxp/2B7j/ANANWPH/AISu9f8AEehX9rcXEMNr5y3QjvZYgylfk+VWAbDEmk/6/IZ51H8FPF8FlbWcXjK2ZtPW7msLkJIjLcTxRK29MsGQusrn5usnAGMVr+DvhZ4k0XxBDftqml2phaNzfW++S4nAtIIDC6sFHl7omcfMeSOBzVX/AIQ74oXVtYpNftavZQWVm+NSZvtXki582fjpv82Lg8/Jz0FYl78Nvi9/ZkVh/wAJJLdrbJaJBN/aDJIwWOUuX5GSJJAM91RTyaaYjuviF8PdY8ReKodWguNPlRdGuNPP2g7SksiMolA8p+5/hZD7npVz4ReBNW8FXeqrfayupWU1tZ29grFjJCkKvuVifvfNISD1xwelclN4E+JVxcyh9UeK+bzC2qLqT+XJEbPyltxD/CRNiTfjPHXnFSap4N+JurQ/ao9Tk0m4ne3sZ4BqJfZaeS8U8ykceYSyuvfKdaNlp/Wv9f8ADBuz2uiuL+Emi+KNI0O4PjC+F3qssxXKTF0EKcR4z0Yjk+9dpTYkFcF8O/8AkpXxN/7C9l/6bbWu9rgvh3/yUr4m/wDYXsv/AE22tIZ3tFFFABRRRQAUUUUAFFFFABRRRQAVR8Q/8gDUf+vWX/0A1eqj4h/5AGo/9esv/oBoA800fw3eeKPgh4c0+zkhRlQOwlYKGX51xkxyDPzZ5U9O3WtLTPBvi60mtVk1+NoVuTLKYbiWHCmVGI2DiQlFZPmPG7IrZ+DP/JLtA/69f/ZjXXUrAeW6V4H8b2NklrH4mdVhsPs8IXUZiocR7STuUk7m+bdkFe2atzeCPEf2zUb6w1p9PmvkCsiahPIFAt0jX5m5Zgyk78bsHrXo9FMdzzqTwf4uivPPtNfU4lk8sy3U2RF5jmMOQN0hVGUYLAZBzmlg8GeJsx3h1prfUorWOETrfzyiRxv3SMrADBLAhMFV7V6JRQJ7WOFtfDPi6LwbJp//AAkci6wbkSLdPdPKu0qEfqoIHLOF5AbHOKoL4O8cTJbJf+LpZxiVZzDcvDtBCqhACkP8q5IOMMxKnuPSaKAPN7Xwb4winiVfEUsNtHbJCqJqMzbSN27O5SWzlTuyGBHXHV8/hPxqszLbeIS9uCoAm1CfcYg6kxggZUsoZTISzDPGK9Fopt3ElY87l8G+JYIbmTTNVWGW7mZpoX1G52bS+flYfMHx/HjJ75HFZA8M/EtWj8zWJJjCYY5GGpyoLtfLVX4A/djflt4+Y+let0Uhnmsfg7x0WufN8WS4ktvLgKXso8jKqNpG358ENiUkOc813HhmxvNO0kWd9dvdyJNMUkeRnbyzIxjUs3JKoVXJz06mtKigArm/in/yTHxV/wBgW8/9EvXSVzfxT/5Jj4q/7At5/wCiXoAwo/Ci+KPB/g0TXHk21pZQyShQC5zAANpIO05P3hgjsQar/wDCG+MobuzhsdfitdPt7cQsI7qcO/ysDlfu5yVIYYPBzmuv8B/8iPoP/YNt/wD0UtbVHUd9GjjPDfhfW9M1y5vbjWJbiOSLy42e6llZFDAqux8qTtyC/wB761D4+8PeJPFfh+3tYZYtPeWB1urc3kiKjMuAcxj95g/wng13NFO+wrHm0ngzxn516IfE7QxSwMlt5N1JEICQP4AuCc5O/IYZxXSeKdE1q78Pf2fo2sS28qzIQ7zMjmEDBj80ZcE8fPyeK6Wil0BHGaL4b8S2eqveXPiCe4jeGSPy5LmRwMxQrGcEBch0mYsACd4+gpSeDPEfylfEU0hMsTSLcXUsqFQyM4CtkAkrxxx2xk16BRSauB5jp3gPxVYT2ot9eSO1SRWligneEtiV3zuCndw2Nh4OTnoKdc+DvHF0lq1x4iTz7N/9HlW8mGT5MyeYwCgE7pEbYcg7ME816ZRTeo07Hmk/grxbc6NPp11rRuEuLC5tyJdUnYRySDCv9weYMZG1vu54zVtvB3idblPI8TXAtoZAYYnvJm+Tz9xV853/ALv5Pmzj9a9AooC55VJ8P/Gk2npayeKgksMttJBMJWZEERzgQldqkDgEHnqa0Y/CPjCWeU3XiSdI5Jo2Ih1GbHlANmMDaCpGVG4NltuW5NeiUUdbi6FPRLe6tNHs7W9uPtFzFAiSy5J3sBgtk8nPvVyiigAry7wfpsusaX8SdKhkSKS61+7iV3GQpMUYya9RrgvhH/yEfHH/AGM9x/6LioAoX/gDXrDS3s/CusJatIQTLLPJEyMEIyoiAUKG2nZjbjIxVybwh4kOoW15JrU12sVwtw8DX86BmEgPGOANmRt+6T19a9AooWgPU4jxl4f8R+JLWy23ENoDAPtNt9skVI5epbKLiUdtrYHGazrTwZ4xjmkSTxPItuYEijEF3JGEARQw2BcD5gxDAg/NXpFFC0A4zxD4b8SXfiCO503XZ7XT0tUiSMXkilWBO4su1g+QR8xIbjr6l54Z8QSaBHpkHiC4jZLxpRN9rl8wxGFgEMn3j+8Ibk9Bj2rs6KAPNJ/AfiWYbZ9ejuAsMyRm4leRlZ4o1HzMCcb1c4/2qsWXhfxxZTzzx6+k7Ar5MT3kiwsoCjaU2HZjDYK5znkdx6HRSsNvSxT0OC8tdItbfULgXF0kYEsgJO5u5yeauUUVTd3clKyCiiikMKKKKACvIdD0K68R+GfHWlWbwpK/i6V/3pAUhPs7EHKOOQCOVYe1evV5Z4Li1WbSPHEejNIt0fFk/wDq5FRyu2DcFZgQDjPUUATR+DfG8MdlbQa9DHbW9j9ncQ308TSNscdNpUYYqd4AbAI47aeg+GfFNjqthd3OqW8iJI7XcaXMwRg3omMu3u7H6E81lafovxKs7e3t01L93DZKm3zkbc/zbwWYZ38rh+nHIxVy5034hy3YFrfyW0BjClpZ43IXYRjAX/WBsHd0IHSm9xLYhXwN4hTWLmaC+sbaOeV2lvIXK3c6M+7DMIw6EDjiQj0Apb3wj42kmuPs/iSSOBpshP7RnDSp5rMPmwTEQhVcLkHbk9aS60f4gzeIZG/tC4XSoZ42iVbxN8qiTkn5OAU6r69K0fAum+NrLUohr98JLOO0ij2I6shcRqD1G7O7dzk5pJDbIJPCnjCOIzWvimY3mSf31zI0b4J2grjAGCc7VGSBUEvhLxqspEfiR5ol4fzL+dGvFwAAdo/cEYJ3R5LZ5r0aigDz4eE/Fq2W2TX5bm5e/jkZjqVxEI7ZR/q12ggtnglh8w689K9p4L8YxTSK/iZ1gYoEEF3JGEj85XdNgXGdgYbwQ3OOlek0UAedw+C/FStKzeJH3GJBG6XEquXRZApdhy4BZTgk5xzmq3hLRfH0mh+ILfVr65ttRugn2W4kvWdFIHzBQCfLz3K8dwK9NooA4nQfDPiWz1O1vLzxBcTJCyAwveySrs2YZTkAOc8hmGffNdjbRyxqwmnMxLEglQuB2HFS0UAFcL8B/wDknKf9hfVv/Tjc13VcL8B/+Scp/wBhfVv/AE43NAHdUUUUAFFFFABRRRQAUUUUAFFFFABRRRQBw37QP/JC/HX/AGL97/6Jau3i/wBWv0FcR+0D/wAkL8df9i/e/wDolq7eL/Vr9BQA6iiigDgv2if+SF+NP+wPcf8AoBrt/tVr/wA/EP8A32K4j9onn4FeNQeQdHuM/wDfBrj/AIiaR4T0Dxtouj2Hw58GNa3kEssrS6JblnZc4jUkoATjsGPtSuB7P9qtf+fmH/vsUfarX/n5h/77FfNn2rw02haTeN4S+GsMl9BNNcyt4bUpYzJHGy2LruBMxZ2Xdlfu8KelQjU7SK+SK6+BnhUJcXEcVuI9EQspFgtxMj/L8pDugU45G8YyKYH0z9qtf+fmH/vsUfarX/n5h/77FfMTalpUUNvPa/DHwFrdqJ7R7q6s/DyoqRvFPJcwgfNmWIRKc553AbQTUN3rFlHZ3t1/wp7wXbKFeW3WXQULJH59tGhfOBnZM7HlRwORg0dw7H1H9qtf+fmH/vsUfarX/n5h/wC+xXhOtWXhWyvfBtvD4E8CPDrMZe7uTodsVyCuFT95tGcnozn0BpPg9a6D4q1caX4i+EnhHTpk0sXskkWiRiOQvIBGULL3Tkr1Bp21aDpc93+1Wv8Az8w/99iuG+HDK/xI+JjIwZTq9lgg5H/INta1P+Fa/Dn/AKEHwt/4KIP/AImsL4R6Zpuj+OviRp2kafaafZRaxaeXb2sKxRpnTrYnCqABkkn6mkB6RRRRQAUUUUAFFFFABRRRQAUUUUAFUfEP/IA1H/r1l/8AQDV6qPiD/kAaj/16y/8AoBoA5r4N3Fuvww0ANPEp+y9C4/vGut+1Wv8Az8w/99ivB7Xw/wCFdJ+DWgaxB4F8KXl/cDbLNeaVA+Sd5yzMU5JAGSw69+lWLOXwHMlwX+EXhWAQvHGXuLCGIKzSKm91MRZI/myGwc47UkwZ7h9qtf8An5h/77FH2q1/5+Yf++xXg0Mfhc+Eo9XufhV4PgZLMySv/ZERDyeQZOEKjauRjliTVm3tvCdk86at8KfB8z5vJYktdNiLmOGVlChPKyTtUHcSAc8elMD3D7Va/wDPzD/32KPtVr/z8w/99ivDkuvAM6WzW/wY0BfPmeH/AEnTreIBlCsBkx4yyupGcdx2p1kvgs3UdndfCPwg0xNx5hhsoQMRyyoFXdENz4iBI7B1IzngCx7f9qtf+fmH/vsUfarX/n5h/wC+xXie7wHEIRefCHwtDI5KlVsIXOTFHKuAIc4xJ8zEADY3J4pz2vgu2vXkufhj4Im010iWK4tbCORVkZJW5Ih+ZP3eCwAIJ6HqAD2r7Va/8/MP/fYo+1Wv/PzD/wB9ivB11P4ceSZG+E/hMFLD7XLGLODfjy5nyoMXKfucFjjG8cVYiuPADmML8IfCsoKysXis7cpKExzETEPMHPPQ8HANAHuH2q1/5+Yf++xR9qtf+fmH/vsVwXhfwX4D1WC4+2fDPwrZzwSlCi6ZA6kdiCYx29q2P+Fa/Dn/AKEHwt/4KIP/AImgSdzpftVr/wA/MP8A32KPtVr/AM/MP/fYrmv+Fa/Dn/oQfC3/AIKIP/iaP+Fa/Dn/AKEHwt/4KIP/AImgZ0v2q1/5+Yf++xXOfFG5t2+GXipVuIiTot5wHH/PB6b/AMK1+HP/AEIPhb/wUQf/ABNc/wDEr4d+ALX4c+Jrm28D+GYZ4tIu3jkj0qBWRhCxBBC5BB70AdZ4EurYeCNBBuIQf7Nt/wCMf88lrZ+1Wv8Az8w/99ivD9d0Pwl4f8DeE7qz+HvhG6lu7WHz2n0eB2fEAY8nadxI/wBonspPFR383gdNPvJIfhH4TikjLRxvcWMCrG4iZ8Sr5W5CSuFHOSQMjNAJanun2q1/5+Yf++xR9qtf+fmH/vsV4vJp/hHy4JW+FnhG3jkvpLMM2kwsXKcFiNg2Anpy2aG03wnpvhDQdS1P4U+ELm/1XczpFp0McUI27gpZo+CRwAe/fvQJO57R9qtf+fmH/vsUfarX/n5h/wC+xXkcen+AxbavPP8ACPw4osbd7iFU02BjMqyvHg/uxtOUJ4zwRWdfN4CtbGe8b4TeD2gt4PMedbOIxOxlkjURkQZZT5ZOcAjI4ND03Gj237Va/wDPzD/32KPtVr/z8w/99ivEbeTwBcagthb/AAm8JXE726yDyrGIojlUbazGADH7wYZd3Q9CKkRfAEcsZuvhZ4UhikknQl9LiyhiTOAFiZnBIb5sAADnkgE6XFc9q+1Wv/PzD/32KPtVr/z8w/8AfYrwmB/Bl1b/AGqH4T+D1g2ptVNMjkllPnRI3lqYlyu2TqSCD2rsPAvhj4feJdPmu5Phn4UtBHKUULp9vIGHv8gIPqCPxNOztcLno32q1/5+Yf8AvsUfarX/AJ+Yf++xXNf8K1+HP/Qg+Fv/AAUQf/E0f8K1+HP/AEIPhb/wUQf/ABNIZ0v2q1/5+Yf++xR9qtf+fmH/AL7Fc1/wrX4c/wDQg+Fv/BRB/wDE0f8ACtfhz/0IPhb/AMFEH/xNAHS/arX/AJ+Yf++xR9qtf+fmH/vsVzX/AArX4c/9CD4W/wDBRB/8TR/wrX4c/wDQg+Fv/BRB/wDE0AdL9qtf+fmH/vsV5j4Omum074kQ6TcRpqMuv3aWzGRRsdoowH5PYnP4V1P/AArX4c/9CD4W/wDBRB/8TXm3hbwf4MtdN+IF9/wgnhq8lsdduVt0m0uJ1jQRx4GNuQi5JwPfFJ7AjoJn+Imjq1rp94mqlFaaOSSWJo3JXPlM0j+ZwQFGP72SRirEWofEM2zyvKirHv2o32YzyAy4UkBtgIj+bGRkjBNcnFD4NtbbUppPhv4J1m0soGuP7RtdJighlRULMiqVfLKQF69+1MW++HhtopU+E/hG4d7aecx29jEzDy0LAcwAc4we4PBFOwbnSaXcfEyMTwvdxA+W8kL3Bgk3PJ8wDkONvlk7cKNpAFT+d8RoLue/W7guWiV4Y7Z5IRHOgdmSQ4PyuVYLxgZXnjFc/PD4Htbxo7z4U+E4Ujdopf8AiWxFQyzNGWQiLc4IXIATPPNUnl8FXJDWPwq8GrbieWFpn01Du2xxumwGFSWO8gqccqeaG7IaV2dlBrPxCjmEP2OK4hYKyTzvboyrmXcJAr43YEeAoxg8nOapafefEsTtJJMFWZnlXzvs7FcRJtiYK4CKX34K5PIz0qlp9n4AubPXbpvhH4dVdKB2xrptuZZSHZDlNmV+7uB5+Ug9eKTRbHwPqGo2Fu3wj8KJDcmJZJ47KCRVMhm2lcRfMB5POSpG4cUdRdDo9Jv/ABInimG31S8aaMWf2l9jKse9VI8v5fl5MnGeT5efSo5rbVP+Efh1x/Eupm8jtZ82EThUuJ5MrHuGMjaSuOgHWudvrf4cWcV1H/wrnwZcXlveSQPD/Z0Me1VXco/1bEu+CFGACe4rKs7zwDqEjtZ/CfwksUc2xkksIA5/cSyYfMYEeGjA3DcOcDmlo0NaM9v0u4WPTbZLq7iecRKJCZBy2Oas/arX/n5h/wC+xXhjHwUq/aj8KvB8lsfnRIdLRpCnkSSAtuiXYMoBnB47VpeFNN8E6v4mTTbr4V+FLa3nhV4pl0yB492zJUOE+YnqBhcDrzxVPclbHsP2q1/5+Yf++xR9qtf+fmH/AL7Fc1/wrX4c/wDQg+Fv/BRB/wDE0f8ACtfhz/0IPhb/AMFEH/xNIZ0v2q1/5+Yf++xR9qtf+fmH/vsVzX/Ctfhz/wBCD4W/8FEH/wATR/wrX4c/9CD4W/8ABRB/8TQB0v2q1/5+Yf8AvsVwnwfuLdX8Zlp4gD4pusZcc/u4a1v+Fa/Dr/oQfC3/AIKIP/ia8n03w14R0rwx411KHwP4Wup7bxU9vD9p0qB1ijYwLgbtoCgMTjcoFAHvv2q1/wCfmH/vsUfarX/n5h/77FeGxzeAUjsoZvhT4Skup7H7RIv9mxRCNtrsM7osbSE6hmOSODmtPQbH4fahq1haSfDPwmkN9I6xynSolIx0AQx7j/vEKP5UNa2Dpc9f+1Wv/PzD/wB9ij7Va/8APzD/AN9ivD2svCcOrSRJ8N/BN/ia4jk0+LRYo5rMITsaSQgghyAPujrxmoZb74eRnU1b4VeDDJYXBtzGLSMtI6yFGx+44HGQeh6ZByKOlw6nu32q1/5+Yf8AvsUfarX/AJ+Yf++xXi0kHgnzF2/CLwxFE0+1GfTYDuQSyxndmMBDmLOctwwqnfXHgT7Og034U+Dp7h7P7QQ+nKFjYSKpBzAMrgk7h6HjHND0BK57r9qtf+fmH/vsUfarX/n5h/77FeO6NY+BbzxXDoUnwr8KESMD9pGmwKpUqxBjBT94Bt5OQfmXjriCWPwQZruK2+Dvhd2huHhVXsoFYbIpJCXXyiVJEeB1B3DkUAe0/arX/n5h/wC+xR9qtf8An5h/77FeT65pvw20q7hWf4deEgJ9NN3DC2lQK7uGUFc7OgDEk4yACa57Ub7wBHJ9jt/hT4P+0+RPJv8AsELI3lqSrRfuh5itjjJUn0oWrSDpc95+1Wv/AD8w/wDfYo+1Wv8Az8w/99ivD9Tj8GRxTva/C3wUBCblH3adG7bo4i6BQIgrE46BvbNRzP4L+2QeX8IfDAtvtckE5OmQM0YXo0g2ZjweTw3HSjsB7p9qtf8An5h/77FcV8BiD8OIyCCDq2rYI/7CNzWgPhr8OcZ/4QHwr/4KIP8A4isz9n+GG2+GNvbW8McMEWqapHHHGoVUUahcAKAOAABgCgDvqKKKACiiigAooooAKKKKACiiigAooooA4b9oH/khfjr/ALF+9/8ARLV28X+rX6CuI/aB/wCSF+Ov+xfvf/RLV28X+rX6CgB1FFFAHBftE/8AJC/Gn/YHuP8A0A034m+PbrwtqsGn2lvpwZrN7xpb+4MSSBTjyoyB80h9PcU79or/AJIV41AOD/Y1xz6fIa53xjIdG8R6XoniD4ka3596GktpZdI094kI6AsYflY4IHrikxozY/jnqLXOorJ4VNvFFGGtjPIyHPy53kjGF3fNj7vGetWX+OlrbyaRHLZwXSyzSpqlxbbzHaIG2RuDg5DuCBkgcGqWi+JbLXH0SOH4keIgdcMy2/n6JYLtKyPGRJ+5+Xe0T4z12HPSoR4ghi0W9u9O8ZeKbq1tNQGmzxW2h6YpD7sI21o1BjLEhW6ZBp9hdy7p/wAcr24uEsZvDKwX247ke4wjRmUpHIrYxtbDcnoVNOf46pb2Fg1xpcUl42ovDqMUBdls7dHRGlLAENgyIc5xjdzxVRPEBnu5rGHxl4qn1CO7WwWxTR9KM7ybGkKhCmVChWJL7Qf4c5qS117S47y90pPifqttdWn2lbu1/srTQ8SwxiSQugiztIIA7EjFF0Fncv6t8WvEGj2ep3d7oemTRWl7f2kf2e4f94bayluQxyvRvLC/jXo/gLWrjxB4XtNWukt0lnXcVgbcq+2fWvHZvGenhNJEnxE8TFdUQyIraLp2YiZEhKyKYt24mRQQA3BycDNGieN7K40qW4sviN4pt4IIZp2iXR9OGEjhaZiNkZXJRDxnOeDihbMHuj3+uC+Hf/JSvib/ANhey/8ATba1PbeGfFFxbxzx/E7Xdkihlzp9j0I/641l/CC0u7Hxv8SLW+1SfVLhNYtN11PHGjvnTrYjIjVVGBxwO1DVgTuelUUUUAFFFFABRRRQAUUUUAFFFFABVHxD/wAgDUf+vWX/ANANXqo+IP8AkAaj/wBesv8A6AaAOf8Agz/yS7QP+vX/ANmNddXh/hCLVdF+GPhy/ufiHr1na3WyCOKDT7N1hLM3JLRE7QMkkk4ArXs9QuLm/urNfit4jRre8jszI2k2ZjeR/ubWEBGD0DHAoA9Uu7a3u4GguoY5om+8jrlT9QetS15JLqjRTmGT4ueIlKLI8pbRbYCIIpZt+bb5eASM9e1SaleXljGrv8UvFEoM0ELCLRLZijS42Aj7P15yV+8PSgD1eivLHuZkKhvjBrg3xJNH/wASm1/eo4ypT/R/nyOy5I71FPqEkccjp8XtcmMahmC6ZZj+78u5oAoYb1ypORnpQB6xRXnMNjq76RJqr/FfWYrWPd5jPY2GVwxXkCE9SMD1qrp8txf3ltZ2nxg1qWe5AMSf2VaDrvwCTb4Uny3wDg/KeOKPID0mWys5TOZLWFzcII59yA+YozgN6jk/mamVVVQqgAAYAHauO/4RTxX/ANFO1z/wAsf/AIzR/wAIp4r/AOina5/4AWP/AMZoA7KiuN/4RTxX/wBFO1z/AMALH/4zR/winiv/AKKdrn/gBY//ABmgDsqK43/hFPFf/RTtc/8AACx/+M0f8Ip4r/6Kdrn/AIAWP/xmgDsq5v4p/wDJMfFX/YFvP/RL1R/4RTxX/wBFO1z/AMALH/4zWB8SPDHieH4d+JZZviNrVxGmkXbNE1jZASAQvlSRDkA+xBoA2LLUtY07wT4PGlQ2Eoura1t5PtLONu6JcEbQfQ1Tn+K+mQxRn+zLqR5n2wqjp8wCsx3ZPyN8hwrYJ4rD02DVNI8NeEYr74la7brqVvbw2+NOsWjhYxAqGYw5A6KDycketGlSRalD5kfxK1uOOa8kt1MuhWQWWWM4JyLcjOTxnBPYUIDf1j4gWSwSTXuiM1jDKSDNIgyY5Apk54AU8+vHFST/ABOsYLl1n0i9W3SXZ5ylWyPN8oEKOeX/AE5rnZLqGSb7LJ8UtdcCN5WLaBalV2yBCpzbcNvIG3GSamvpZLOVVk+J3iB1MrRNJHoVoyo68kEi35IPUDJB64ougsegeDfEEXiTRxqMVrJbqWK7WdXB9wVODWne2drfQeReW8U8Wc7XUEZ9a8xLGxeS1X4tazC0RX91Ho1rlt5wpQC3+cEg8rkU030pZVg+L+tXDOAyeXp1kA427sqzQBW4wTgkjIz1psSPVLeGG3gSC3iSKJBhUQYAHsKfXmE7XdvHZNd/F7Wbc3sAuIlfTrI4QruBYiAhRgHknBwcZpA982jtq8XxY16SyjnSCWX+y7NfLZ9u0sGgBAO9ef8AaFK47HqFFeO2+uebAs8nxa8Q28Z3qxl0qyBRlJG1gISQSAzDj7qk8AVbjvL2RlUfFLxGHedoYgdKssSFSoJDeTtx8w6kH2oA9Xory7SJLzVLq2s7b4ta59quEDxxNptl3UsBuEBXO0E4znANb/8Awiniv/op2uf+AFj/APGaAOyorjf+EU8V/wDRTtc/8ALH/wCM0f8ACKeK/wDop2uf+AFj/wDGaAOyorjf+EU8V/8ARTtc/wDACx/+M0f8Ip4r/wCina5/4AWP/wAZoA7KuC+Ef/IR8cf9jPcf+i4qt/8ACKeK/wDop2uf+AFj/wDGa8+8FaZrWnw+PNTm+IetWlvZa9ctcNHY2bF9scZLndFgHHYYHHSgD2+5ghurd7e4iSWGRSro65Vh6EU2ytLWygEFpbxwRAk7Y1AGT1P1ry+zvZbsoYfi/rbxyXH2aOVNNsnjeTIAUOsBUEkgDJGTU9g13fXcdpbfF3XWncOfLbSbVWUIcMWDW42AHjLYzQB6fRXmmrLeaTeiz1D4wavbzGPzMNp1mQF9yIMAnsCcntVbUJtStdGi1Zfih4intpbkWwK6bYxlXJx83mQqFGR1YigD1SivJ7q+ura4hhk+KviRlld4/Nj0a1eNWQgMNwt8HBOCVyAQQSKkkupEEmfjFrTbG2/JpVq28/NnZi3+cDY2SuQNpzjFAHqlVbHTdPsZJJLOyt7d5PvmOMLu/KvLtQ1N7NJD/wALc8QXDRlAyQaTaOTuaNfl/cYYjzY8gZI3DipWvpN8ccXxh1iaSQIUVdOshnc20DJgAznOVznAPHFHmHkerUV5Hbaq9xey2sfxZ8R5jKBX/se1Ky7lZgUxb5IARiWxjjrVqa4eG7itX+M+qebKQEC6fZMCScDJEGBzxyevHWgD1KivKlvJWVSPi74h+eNZY86Lbgyqx2qUH2b58ngbc5psuoeXC8zfGPW2jjCFmTSLVwN6hh0tzzhgSOwIzigD1eivKYryZgfM+L2uQkFwd+mWeBtYrgsICASQcLnJ9K19F0jXdZ05NQ074p69NbOWVWOmWaHKsVIw0AIwQR07UAd/XB/B7/WeNP8Asabr/wBFw1a/4RTxX/0U3XP/AAX2P/xmvNfCsGr6Do/jLVrr4g63bwW/ieaGUxWdjmV2EKhyZIwq5LDPIAxQB75RXlKXs32O2upvi5r9ul1b/aIfN0m0G9cE4BFuQW4Pygk+1WbBNSvNRTTofip4g+1OW2RHS7PcQvVjiD5R/vYo62A9NqrZ6bp9ncS3FrZW8EsxJkdIwC3OeT9ST9Sa8zjm1c+dLL8RvFUNokrQx3J0qxZbh1baRGqRGQ4IPO0DHNQahqslrbGaH4seIb75kVVtdItH3ljgbT5GG98E470XA9doryuO6lldo4fjBrk0quyeVFpNq7nb1IUW+So/vD5feoItUkaNJJPi34ggSQKU87SLRWbLMv3PI3AAqckgDkc0Aet0V5lqX2rTr77DefGHV4p/LEm3+zrMgqc45EGMnBwM5ODxVfU5NctdEg1i0+IPivU7WWdIP9F0zT1dHZgqhlljQjLMB+OenNAHqtVJdN0+W+S+ksrd7pMbZTGNwx05rzVLxy7Rv8ZNWikSQRMr6fZD5yDhQfIwx4I+UnJ4HJFV49Vka1S6k+LPiKCGRGZGm0e0RmwwU4Qwbz16gYxzmgD12ivO9C0/XNat5J7H4pa6yJPLCN1hYfMY2KsRiHlcjg1pf8Ip4r/6Kdrn/gBY/wDxmgDsq4X4D/8AJOU/7C+rf+nG5qx/winiv/opuuf+C+x/+M1S/Z+jki+F9tFLO9xImp6oryuAGkI1C4BYgYAJ68DHNAHf0UUUAFFFFABRRRQAUUUUAFFFFABRRRQBw37QP/JC/HX/AGL97/6Jau3i/wBWv0FcR+0D/wAkL8df9i/e/wDolq7eL/Vr9BQA6iiigDgv2if+SF+NP+wPcf8AoBpfiPb/AA+v9ZstL8Xaeb69uYSYIxFM+I0JYsdnCgHPJxSftE/8kL8af9ge4/8AQDWx4l8FaRr+v2GuXj3KXljG8URjK42tnIO5Tjr1GD70mHQ4fS7H4I+IdNudYsLGyvYvs39pPcoJvNhikmmyyNnfHmTziVQjGTximw3XwN0y1vvsUWnwRRtbQ3SWiSje0SiaJmCffI80HfySWwSeldd4W+G3hXw1NqEmlWs0f9oafb6fcK0uVaKFCi4HZiCckdTzWPY/BLwLZWxgt7e+CnTTppJuNxMRl8zJyOWzgZP8IA7U/T+mGnX+kUL63+Fl8NU8S3Fvq8l3bRwX9zciS+F3bRt5wjZCD5ka487hMDBOR0qPUbz4MS6E19foHspLyR5DKLks8zQ+a+4H5m3RwZIPBAxjnnYvPhFoFxbzW41fXreG4tYLWeO3uY41lSF2ePcAmOC7dMAg8g1Ne/Cfw3fOjXl1qs+2d7hg1wAHlaJod5AUchGYDGAM9KGt0guHgHRPhjd3Nzqfg/T7AkwlXa23rEqT4Y7FztXdsGdoHStXUfh74Pv9FtNGuNI22NpC8EEcVxLFtjdSrrlWBIKkg5JyDU/grwXoPg86j/YUEkCX84mljL7kVgMAIP4R7V0VN2BXGxRpFGscahUUBVA7AVwnw7/5KV8Tf+wvZf8Aptta72uC+Hf/ACUr4m/9hey/9NtrSA72iiigAooooAKKKKACiiigAooooAKo+If+QBqP/XrL/wCgGr1UfEP/ACANR/69Zf8A0A0AcT8P7fQrn4R+Ho9fNt9n+yuQJ5Nin5ZN/cZ+Qvn2yafqWi/DDTzHPcCziexjEqRx3b7gtuNw+RW+baBnGD+NReBPDml+Jvg/4bsdWhaWGONZgFbGSGYEH/ZYEqR3DEVor8MfDC24gC3hQ2zW8u6YMZgQRvYkcuAeGGKQFOx0f4cae4s9PLJIJDC4t72dnRmTbsYhsj5T0PTrVnTNP+HNqkK2V5ZiITxLFGNRdk86JRsIXfjcFwc4yepzU954A0+WdbhL28af7cLsvM4fHPzIOBxjgZzjtU0fgHQY/sQhN3ELMxbNkoG4RxiMKxxnBVQCOM96d3oHcx7/AMK/DhALxbyGxMTR5li1J12rGgUKDv8Al+ULyMH3qCz0n4YySals1S2lSW4WJo5L9vLjlMcWNq7sFiFRtxyxJ61es/hP4Rs7aSC1jvIw7xyBvPyyvGTtYZHX5se4AFXJfhz4fkuI5914DHJvRRIu0fu4kI27cYIhjyPUcYpD6hZR+CU0GTQZdT0+7heUwT751DySF2faSuDnduI9Me1Q2Enw+tNZs7e3vLY3vBt5Huncs0O9QNxYgsPPcYPPzewxNc/Dnw9MhQG9iBUKxim2kqJJZMZAyAWmfOCMg4qa48CaPc2gt7q4v51WMRRs0wDRoJEkCqQBgBo1x3qt3qLpoaieJvDzGILrdgTNIYox56/M4IBUc9QSB+IpF8T+HGQSLrmnFTKIQRcLgyHovXrwa5tPhlpMepw3a6lqbRr5jSpJKGMztLDINzEZwDCvA/OmaT8LNCs7S1S4u766uIAqmZnUb0UMoQrjG3Dnj9aS8wOy07VNN1F5lsL63umhIWURSBthPTOOlXKyNC8O6borBrFZFIgWAbmz8q9PxrXo6AFFFFABXN/FP/kmPir/ALAt5/6Jeukrm/in/wAkx8Vf9gW8/wDRL0AYbf8ACJN8OtBTxYkbW66Mkg8zfjasC78bf4scgdeMjpTbrR/hhe3CPcLbBy7bFN1JGJHcKSANwDH5V45wcetaWkeHtM8Q+AvCkepxu62dvaXUW1sfOsQxn1BBII70y1+Gnhm1NmYUu1NqZCC027zN8iyHdkHPzIpHpikMztIsfhrPbRwWc32cTq0Kq97NE8wlbcy8sC2Wx+NX9Nsvh5ahY7O8shGZZESIag7IshHz7VL4DEZJwM96t2vgHw9bMGjjuCfKWLmXPyq4cdvUCq1n8NvD9nZ21rbS38cdtIrR4lXdhV2hCduWXHGDwRTaV3bYSvbUz7rwn8OY4LbVIrxLGG5nSSOeLUpEE21i2xW38AsxJ2460Q+G/h/bWmoTwXSSLZkqdty0gscqI8IgOF4AHTnHOcVsXXgHRLnT9Os7iW+lXT2lMLvNuYiT7ytkEFe2McDpUy+CdES3vYYxcIt5b/Z5CsnIXzXl444O6Rv0pvZ2BLa5j38XgOwv9J0nU5m+2w2f2KF3kePfCkYzvKkKQA+eehY4qzeXnw5tfD1zY3F/pg0y9jjMyfaSwdDtiQ5ByB8qqCO49asXPgHRbuGSO+nv7t5UZJJZZhvbPl8kgAZHlJjjtTW+HuisF/0jUFIhWLKSqu7bKJQzALhmDL1OeCfU1KXR7Dv95RvNH+GqTDzFs0e5ZLozRXLjmON0Vy4b5fk3rnIzz1rVtPC3hS+MerWMPnCRS0csV5K0b5ZWztD7W+ZFPTqoqgnw00F7O6t7triUTXZuVZG2GI5DKoI7KwLD3Y11ejafb6VpkGn2u4xQrtUtjJ9zgAZpiMnw94N0PRYrPyIHluLXbsuJHO4sqNGCQOPusw6d66GiigAooooAKKKKACvMfBUmlw6d8SJta/5BqeILtrnhj+7EUZPC89PTmvTq808BQWtzbfEO3vhIbaTxFcrIIwd23y4umKALGo23wv1PWopLx7Z7pLVdQDm5kRPKLqVdsMF+9twD6dKs6X/wrfw7fwWtlcWST3VvJt3XLTAw4MrFizEBeM5P4Vn6P4c+HVxaRX2m6mbYFfOhk+1BHjVZFlBAYcKpjyMjAGamh8B+CLwpbW+qTSrFFuWGO8Q7cx+X5uAM5wevTPajb+v6/r8D+v6/r/g6WrL8Pr+7bUr6/wBPLvbKjsL0orxH7uQrAH2PWl1ebwS1m+lzX37ue6j82Gzu5Q7PJ93d5bZ2tjv8pqqfC/gma0FomqIHuLiKZZEukEjyJgAjAwc4545rPk8P/D+11gR3GrXP2nftSGS4O2L7P821RjCgb849xikxrzNSys/h3Z2iGG5tIrZXaKON71/LiaTDMiqWwhJwSABzVG2s/hdcWzSQ3UKW6SEJL9vlRYm3yKyI24bMsZMquM5Oe1Q3fhfwO8Ftatrd/wCTc3EapBFeYXcwDKGQDAB8vPIznPOakn8L+BLiRN+rSny3eWOX7WmxRvdmXOMFd07DBz1xTe4lsbNxo/gOyu4IZxYQTnNxEj3RUkDy2LgbuR+4jP8AwD61Tj0v4cWsMF9FJaLb3c6W0TJeOYpZQxdVwGwWzk+tXrvwZ4a1u6XVVd5VktBa5hlUxvGquq9iMgO4yMdaup4T0qOze1ia5jVrwXhZZPm8wKF9OhC4I9zQ9v6/rYP6/r5mFaaP8NY13W93askM0cuP7TkdVaJvkGC5GFJ4Xp7VBo9n8Lfs9peabJZwQQ4W3lW6kjR/NPmbclhvyecHOK0LL4a+HLSa0mj+2NJZyiW3ZpRlGGe+OeCy854Y/Wmj4Z+HdsQaS+do9gDPKGLKsZjCkFcEbSR0pqwtRjaf8P57b+0HulgTbGgY6jNF5fkgFMDeNpUAHIAPc1m69oHw7v7O2sYtbtbBIpYp1EN2DuYxqsbEsSc7VXHPPU5rZu/hv4ZuZZZWiuVkkSMblmxtZD8sg44fGBn04qceA9FWAwwzXsKNcRXEnlyKPMeONY13Dbgjao49alXa1Kdk9DJ1bRPh5faJd6S2o2kKyzFZJVvMuJslmPJxnJJIx3NaHhPVPCeg+H4dNtfEVvPaW2ds8k4KDczEIG6cc4Gc4FKPh9o0bvPDNdm5Fu9tBJK4byY2zhFGBwMnGeeetUvD3wz0vT7G2hv7y6vpbYgRSM2CFCOgB7niR+T6gdqabuxWVjrbLWdJvb57G01K1nukQSPFHKGZVOMEgduR+dcD8P7LTNQsvGlpqxxbN4umIInaE7wICmGUgg7gMYNbvgvwPH4Y12+v7bUppbe5UKtu4yEwFAwe2AvbrnnoK5jwtFo8/hvx/Dr0rxWEnimdHkQkOrkQBCpHIbeVwfXFD2Bbmw2i/DGK4M32myhlt7YISmpOuyMgoDw/fey56ndVmxs/h3YT2htbyyiaxuNsKfb2wkzDoVLYLY9ap6b4b+H8qx6lZ36C3naK6jRp1Cbo5FcOAwyMsgz681YPhTwvqN7dK2r3k093LL5yG6UtKjffj6Z8v+XYin1DoNu7f4dLNIzaoiySzPKscOqzDbJn5zGiv8pJzkKBnpU0dv8ADi2tgizaZDFYsCUN0VELEkAEbuOcjB+lZF94P8N3OoWN9D4gFpYW0b6eYWcASbXPmLz1OcjPbqKb4j8G+EbuKKxs9eFlcRzvIXW5UkEStMwPPHzOf5VK2GzqrDwf4XCQXVjbyKm5poJIbyUACTBIUhvuNx8o+X2pX8C+GHmimbT386FsxyC5lDKNxbaDuztyx+Xp09BVjS9a0aCGPTP7Ytp5rOMRTPuVMFUQkkdBwynjjmrVnruk3lzPb29/A8kHLgOOmASR6gZGfSm9BLUr33hXQr3U31K5si9xJGschEzqrqpyuVBwSPXGas/2HpX2I2f2QeQ063BTe3+sVlZWznPBVT6cVUsvFvh67eRU1KKMIu8NNmNXXJG5S2AwyCOKnm8R6HFfRWT6pa+dIhkUCUHCjHJ9Oo/OgCg3gbwuyujaYTG1wLkRmeTYkozhlXdhSCcjGMHBHIBpJ/AvhedY1k09yYiTE32mUNHk5IU7sqMjoPpV298UeH7OS3juNXslNw21MTKR90sCeeBhTyfSriarpjzmBdRtGlBAKCZc5JwOM+pA/GgBNM0nTtNVlsrVIt0jyE8s2523McnJ5JzV2sw6/o/9p2mmpqFvLdXYYwxxuGJAXcTx0GOa06ACuF+A/wDyTlP+wvq3/pxua7quF+A//JOU/wCwvq3/AKcbmgDuqKKKACiiigAooooAKKKKACiiigAooooA4b9oH/khfjr/ALF+9/8ARLV28X+rX6CuI/aB/wCSF+Ov+xfvf/RLV28X+rX6CgB1FFFAHBftE/8AJC/Gn/YHuP8A0A13tcF+0Vx8CvGp9NGuP/QDVn/hY+l/9C940/8ACYvf/jdAHaUVxf8AwsfS/wDoXvGn/hMXv/xuj/hY+l/9C940/wDCYvf/AI3QB2lFcX/wsfS/+he8af8AhMXv/wAbo/4WPpf/AEL3jT/wmL3/AON0AdpRXF/8LH0v/oXvGn/hMXv/AMbo/wCFj6X/ANC940/8Ji9/+N0AdpXBfDv/AJKV8Tf+wvZf+m21qz/wsfS/+he8af8AhMXv/wAbrI+D+pRav43+JGoQW97bxy6xaYjvLV7eUY062HzRuAw6cZHI5oA9LooooAKKKKACiiigAooooAKKKKACqPiH/kAaj/16y/8AoBq9VHxB/wAgDUf+vWX/ANANAHP/AAZ/5JdoH/Xr/wCzGuuryT4V+PtMsPh1o1rLoniyRobfazw+HruSM4Y8h1jII9wcV0//AAsjSv8AoXvGn/hMXv8A8boA7SiuL/4WPpf/AEL3jT/wmL3/AON0f8LH0v8A6F7xp/4TF7/8boA7SiuL/wCFj6X/ANC940/8Ji9/+N0f8LH0v/oXvGn/AITF7/8AG6AO0ori/wDhY+l/9C940/8ACYvf/jdH/Cx9L/6F7xp/4TF7/wDG6AO0ori/+Fj6X/0L3jT/AMJi9/8AjdH/AAsfS/8AoXvGn/hMXv8A8boA7SiuL/4WPpf/AEL3jT/wmL3/AON0f8LH0v8A6F7xp/4TF7/8boA7SiuL/wCFj6X/ANC940/8Ji9/+N0f8LH0v/oXvGn/AITF7/8AG6AO0rm/in/yTHxV/wBgW8/9EvWf/wALH0v/AKF7xp/4TF7/APG6wPiR8QNMufh34lt10HxfG0ukXaBpfDl4iAmFhlmMeAPc8CgDrvDGpafpfw/8P3Go3kNrE2n2yq0jY3N5S8D1OAeB6GuhjnhkRWjlRgwG0g9c15DpPijT7rw94UuItN8ZW91ptnFtZfC13NG2YQrY/d4zjowP5g1Rkg8JyXlvdNo3jlpY4pA7/wDCL3wZ5WYMJvlQDzAQCCQ3SgD2i4vrK3KrNdQxswYqpcZbaMtgdTgAniplkRgSrKcdeeleHW1r4VjaVpNH8ZsZ4nhm2+D7pBtbj5MRfKduVzySCfrVmzbw1beGL/RF0rx0ftzBp7k+GtQ8yYDtIduTnvtK57YoYI9oDo2NrqcjIweorPTX9DeNJF1exZHujZoROpDTgkGIc/fBBGOvFeXaLceFdK1iLVbXQvG6TxhgoXwteYAMSxkAmMtj5d3JPJJrNWx8Iidp/wCzviHvNwtyg/4Rq72pME2O6jyeC/VvWgD229vrOytGuru5ihgUgM7NwCSAB+ZAqLUdW03T1Vr28igVt2Cx4AUZYn0AHUngceteIzab4WngaGbTvHOyXBlWPwjdKAQioDEPKPl8IhJGSSoORWn4auPDei3UJ/4R7xdd24tZoZhL4Wv2aVpDHlm3I2SRGM8/QUAetaXq+maoiPp97DdJJEJkaNshkJIDA9xwavV5lpHizSbHWbu+Hh/xdHE8Mdva28Pha9VIY0yeP3XUluR0+UVs/wDCx9L/AOhe8af+Exe//G6AO0ori/8AhY+l/wDQveNP/CYvf/jdH/Cx9L/6F7xp/wCExe//ABugDtKK4v8A4WPpf/QveNP/AAmL3/43R/wsfS/+he8af+Exe/8AxugDtKK4v/hY+l/9C940/wDCYvf/AI3R/wALH0v/AKF7xp/4TF7/APG6AO0rzb4e6fHqsXxC06WaaGO48R3MbvC21wDHFnBrV/4WPpf/AEL3jT/wmL3/AON1xfww8d6da3/jFn0PxZIJ/EU8i+V4eu3wCkYw2I/lbjocHpQB2tz8OdDuxKt5NdzJLCYpFLBQR5TRZ4HHyOwwOO9JovgOPT/EusanJdxy22pRvEYRDtdEY52789B6ACj/AIWPpf8A0L3jT/wmL3/43R/wsfS/+he8af8AhMXv/wAboeo7kulfDrw3p0cawW5BRVVWUBThW3A8Dr79afrvw98O6zqt1qV5Hc+fdPC8uyYqC0X3SAOmRgH1AFV/+Fj6X/0L3jT/AMJi9/8AjdH/AAsfS/8AoXvGn/hMXv8A8bo63ESL8OvDqXdzdQxSQyz3Rui8ZAcOd+fmxkjMjcHgZ4qu/wAN9Je7tN0rm0ggMbxYwZG3RMpyOBjyhnjnJqT/AIWPpX/Qv+NP/CZvf/jdH/Cx9L/6F7xp/wCExe//ABugd2dPoml2uj6clhZKywI7soJzgsxY/qTV2uL/AOFj6X/0L3jT/wAJi9/+N0f8LH0v/oXvGn/hMXv/AMboEdpRXF/8LH0v/oXvGn/hMXv/AMbo/wCFj6X/ANC940/8Ji9/+N0AdpRXF/8ACx9L/wChe8af+Exe/wDxuj/hY+l/9C940/8ACYvf/jdAHaUVxf8AwsfS/wDoXvGn/hMXv/xuj/hY+l/9C940/wDCYvf/AI3QB2leZeAdHtdd03xxpl5vEMniyZyUOCGQQOv6qK2f+Fj6X/0L3jT/AMJi9/8AjdcX8K/HmnWkni3zND8WP53iS5lAi8PXb7QY4uGxH8rcfdPIoA67/hVvhvz4pf8ASWMUJijWRg6qCrKeCMYIY8dM49K0dM8C6Pp17Y3dvJcmazdnR3fc7FuoLdce3Sqn/CyNK/6F7xp/4TF7/wDG6P8AhY+l/wDQveNP/CYvf/jdAEt98P8ASbyOeGa6vWhmkndo94wBMSZFHGQCSeeo7GsnSPhZYwS3r6jeLdieSZk2whSPN4bdknccAY6AY4FaP/Cx9L/6F7xp/wCExe//ABuj/hY+l/8AQveNP/CYvf8A43QAXXw18O3UMsNwbuVJY/LbfLknMcUZJPUkiFOvfPrVrQ/APh7R7+W9s7do5Z4Gt51UhUkQ9RtHA5yePU1V/wCFj6X/ANC940/8Ji9/+N0f8LH0v/oXvGn/AITF7/8AG6HqBYj8B6OWgN1Nd3i2q7LVZpMiCPn5BxyOR1yflX0qlc/C3wzPHLFILowyOZPLMmQHLIxbpzzGnB446cmpf+Fj6X/0L3jT/wAJi9/+N0f8LH0v/oXvGn/hMXv/AMboAsRfD7w3HCsQtAAoUYUBRxG6DgDAGJG49cGoV+HOhxuHimvI2SYXEJEgzFJ5iybgcc/Mo4OR2pv/AAsfS/8AoXvGn/hMXv8A8bo/4WPpf/QveNP/AAmL3/43QBY8P+AdF0O/sruze6Jsk2wq8m4Z8vyySep+X3xXWVxf/Cx9L/6F7xp/4TF7/wDG6P8AhY+l/wDQveNP/CYvf/jdAHaVwvwH/wCScp/2F9W/9ONzU3/Cx9L/AOhe8af+Exe//G6qfs+zLcfC+2uFSWNZdT1RwksZR1B1C4OGU8qfUHkGgDv6KKKACiiigAooooAKKKKACiiigAooooA4b9oH/khfjr/sX73/ANEtXbxf6tfoK4j9oH/khfjr/sX73/0S1dvF/q1+goAdRRRQBwX7RP8AyQvxp/2B7j/0A1F8TvCfiPXfEOkajoF8lqbZWjmM07+XsbOcRrj5+Rhs8elS/tE/8kL8af8AYHuP/QDXe0mrjTseHxfCXxPp+haXaLrkutOtq6XcNzfTRRx3LQxRrNGQSSFMZbBPJYkYyadYfCPxVHe6lNqfiiXUVvNOltVBupk2y/ZraNJeG6+ZFK3bG7POTXt1FMRleD9KOh+FtM0lmLyWtrHHI5dn3OFG5ssSTk5PNatFFNu4JWCiiikAVwXw7/5KV8Tf+wvZf+m21rva4L4d/wDJSvib/wBhey/9NtrQB3tFFFABRRRQAUUUUAFFFFABRRRQAVR8Q/8AIA1H/r1l/wDQDV6qPiH/AJAGo/8AXrL/AOgGgDznw1pmoa58IfCWi2qYs7t4/wC0pd2NlujNIy477yixkejmvU0VURUUAKowAOwrkvgz/wAku0D/AK9f/ZjXXUAFFFFABRRRQAUUUUAFFFFABRRRQAUUUUAFc38U/wDkmPir/sC3n/ol66Sub+Kf/JMfFX/YFvP/AES9AGJHpOpal4M8HT6WwWe1tbWQl5MR7fLTduT+LjOO4OD61maTo3xMuNFWS61ma3uZY8eXJKm+OXbIPMJC4K7ijbOvy9a7jwH/AMiPoP8A2Dbf/wBFLW1QtAOR0PQvEFp4hg1HUdZuL6MidZI/NAjQMcphcDOBx68111FFABRRRQAUUUUAFFFFABRRRQAUUUUAFFFFABXnXw1he4/4WDDGqs7+IrpVDEgEmKPGcc4r0WuC+Ef/ACEfHH/Yz3H/AKLipNXQJmbceFvGmi6a1n4d1NxFFahIP324tKY2Ult4JJ3lWznACnin3mlfEa3tnaDVbicyh4lj81C0XmN8rbtuCyA8kjGB3r0yinfW4HnC6B8R9two8SBWYu9s7MCIlYcRsNvzMDkb/THFX7jw9rsGna9CupX92b6eIQs84LpCERW28AKxIYn613FFAHGX/hNLfW4LjSRdBru9inu2knJjhihQqERei5yMAehrs6KKACiiigAooooAKKKKACiiigAry3wVBfXejePLLTl/fXPim5hZt23ZGyQh2B9QhYj3xXqVcH8Hv9Z40/7Gm6/9Fw0AdvZ28dpaRW0IxHEgRfoBUtFFABRRRQAUUUUAFFFFABRRRQAUUUUAFcL8B/8AknKf9hfVv/Tjc13VcL8B/wDknKf9hfVv/Tjc0Ad1RRRQAUUUUAFFFFABRRRQAUUUUAFFFFAHDftA/wDJC/HX/Yv3v/olq7eL/Vr9BXEftA/8kL8df9i/e/8Aolq7eL/Vr9BQA6iiigDgv2if+SF+NP8AsD3H/oBrt/tdr/z9Q/8AfwVw/wC0UAfgV41B5B0a4B/74Ncv8SdJ8M+FdVsbO0+Hunah/akTRWJVH5uwciN8cKrKeD6g0AewfbLT/n6g/wC/go+2Wn/P1B/38FfM+ra1pNlaXlxD8OPD900cd2wt0WbzLQwXAiXz+P8AloCWGPTuOau3+oaFZ6rc2i/D3w/eeSdqxW6zGVx9mebzRxt2BlCHnqaOlwPov7Zaf8/UH/fwUfbLT/n6g/7+Cvmg6/pMN2Ibj4RWLpPJttXhSQhwlh9plDcfKQ7xqPUFu4xWtbXHhmTwBrmvReCdBvL7TZbRFjhhmWFvOkRTyeTtDHOPTnFAdj6B+2Wn/P1B/wB/BR9stP8An6g/7+CvnqC70RfF1no118MtJezvbi1t4b63WRk8yQkyK3phQzA9Plweor17/hWvgP8A6FfT/wDvg/407Bc6f7Zaf8/UH/fwVw3w3dZPiR8TGRlZTq9ngg5H/INta0v+Fa+A/wDoV9P/AO+D/jWH8ItM0/R/HPxI0/S7WO0tItYtNkUYwq5062J/UmkB6TRRRQAUUUUAFFFFABRRRQAUUUUAFUfEP/IA1H/r1l/9ANXqo+IP+QBqP/XrL/6AaAOZ+Dd1bL8MNAVriJT9l6Fx/eNdd9stP+fqD/v4K8M0nw/4a0v4ReH9Wi8IaZqF7crtczKRk4dskg9yAPxq3pQ8CXbW8bfDyDfPceSPlKdZUiBAbluXyfQAmlcD2j7Zaf8AP1B/38FH2y0/5+oP+/grw7TbnwRPZLLcfC9Q6WK3U7RFTGhMe8KCTk+hOOD1qzdW/hGxv9TS4+HFncW1uAbd7Zg28i3SVlznB5YgEcUwse0fbLT/AJ+oP+/go+2Wn/P1B/38FeNMngOG6ZLr4dRRRJJJFI20HYySOh7/ADAlOMDoRQlt4MLR3Y+HdnJp7Wcdw/lMHliL7ztIHU4UAr1B60B0uey/bLT/AJ+oP+/go+2Wn/P1B/38FeRQWvgNvCD+JJvhsYYFnEQhKK0hDICrYBOMsVTB5BPPFUY5fAd0kH2H4XTStOspTfGEGUC56nJ+YleP7pNAHtf2y0/5+oP+/go+2Wn/AD9Qf9/BXi8C+CGnW3PwxSSQW6TSPEymNS+7Cgk5PK4JA4JFSSD4fwy+TcfDqKGUyLEAxXbvLqhyc8KN2SxwMA02rCTueyfbLT/n6g/7+Cj7Zaf8/UH/AH8FeNyW3guzF0+ofD2yMQneK2khYESkPtC9eP8Ae6GqMepfDeQWzL8O4VFx5YAkdVMbPEJB5gz8g5xk96S1Ge5fbLT/AJ+oP+/go+2Wn/P1B/38FeKJN4DkN55PwukcWkRd3woVm2qQEycsDu4YDHFdn4c8E+BdX0sXjeDLO0cTTQvE65IaORozyDyCVyD6EUAdx9stP+fqD/v4K5z4o3Vs3wy8VKtxCSdFvMAOP+eD1H/wrXwH/wBCvp//AHwf8awPiT8PPBNr8OvE1zb+G7COaLSLt0cIcqwhcgigDQtvtl58P/ClrpOrS2MjQWfnzQSR5SIRgvncD1A2/VhWLdeLvHkbw2kGn2YuJlcqstuWKMqPhSRIAylxGDJ8oAY8ccYmqaJ4W8P+BvC93b+CtMvpLqxiaYujZ4gDnGO5xUN1ceBF1C2gtvh3G8BvY7eeTyiQVeF3Dg5+UKyjcW6DNCA6e78X+Nf7Vk0u2s7AXDF5bdmt3MbxfdUMd4K4cjcxGMZ2561btNe8eXVzErWum2sDKzTtJF80LhMiNf3g3gn5d/A74xXI2cnglra3WX4ZiW6knMTJEgQcKW3DcRwccetSanD4Rto4JE+G9ov2iGOSFJOrb5vLAJB4PfFK90h9WdRqup+Lo/COmFrgT6iscUk/2XEb3BCgyI+VKwc55yQfaq1h4u8b3sKXcFnZGyuVLwS/ZWDqS2UUoZOVKFcycAENx0rBhPgRrhoT8NY8RxxM84ZPJDPGrj5ic7fmxuxjinta+EoNTurW4+G9pODMyWkluwKybY43OTn1k4PQ4q2ndolNWTN7UtX+IDW8UxNnCXgufMt7WHeUYPGsfzlzkkeY44GRgYzVf/hKfHmn27SXsekR2VpbozTzxuJJxuKFiAxVGA2vtLZPIxk8YczeB0lSGP4YmaWWSWNVVAAhj2hssxAPLcY6gGk05/BMxsoG+Ge+6nmljcJGEEYjZBuIYjqHBA6kAmp7j7G5pPijx7rdo7xR6Zb2k9o721wYXSWRmDquBuKxlWCN8zcg9Knttd+IX2GKSa000Oku2SJQ5eNBG3zEkgS/NtOE6jIyDTvCHhvwL4gluo38CW9i0CJIPNGd6u0igjHf92cj3FdB/wAK18B/9Cvp/wD3wf8AGm1Zhe6OXstV+I0dveTbLWSd5JZIftCrtCGNnRAgl4O5VT7xxuzVnSfHOuXQ8RzPHYSxaZbSFI4kIP2gE7UDbyH+XqQBzW//AMK18B/9Cvp//fB/xpT8NvAvH/FMafx/sH/GpsO5kazb61p9t59t4xubue6t4bK2tyE2pNxunYjnnknsBXe/bLT/AJ+oP+/grmf+Fa+BP+hX0/8A74P+NJ/wrXwH/wBCvp//AHwf8aq5Njp/tlp/z9Qf9/BR9stP+fqD/v4K5j/hWvgP/oV9P/74P+NH/CtfAf8A0K+n/wDfB/xpDOn+2Wn/AD9Qf9/BXB/CW5t11HxxuuIlz4muOrj/AJ5x1q/8K18B/wDQr6f/AN8H/GvN/DHhPwnZ6X8QtS/4RbT7uXT9buvIjdDjCxxkLx2yTQB7f9stP+fqD/v4KPtlp/z9Qf8AfwV4PJdeDY9GkZvh1ZvqPlXRURxsY1aJCykgnJDEY4zVhJvAq+ZNN8N1MP2NrlFWEh9yrkxnJwH/ANntRcD3D7Zaf8/UH/fwUfbLT/n6g/7+CvHVs/B8kcMi/DOKBGnihkaUq23e2MgKTkY5zmut8O+BfAereH9O1T/hFNPT7ZaxXG3Yfl3qGx196dtLiudr9stP+fqD/v4KPtlp/wA/UH/fwVzH/CtfAf8A0K+n/wDfB/xo/wCFa+A/+hX0/wD74P8AjSGdP9stP+fqD/v4KPtlp/z9Qf8AfwVzH/CtfAf/AEK+n/8AfB/xo/4Vr4D/AOhX0/8A74P+NAHT/bLT/n6g/wC/go+2Wn/P1B/38Fcx/wAK18B/9Cvp/wD3wf8AGj/hWvgP/oV9P/74P+NAHT/bLT/n6g/7+Cj7Zaf8/UH/AH8Fcx/wrXwH/wBCvp//AHwf8aP+Fa+A/wDoV9P/AO+D/jQB0/2y0/5+oP8Av4KPtlp/z9Qf9/BXMf8ACtfAf/Qr6f8A98H/ABo/4Vr4D/6FfT/++D/jQB0/2y0/5+oP+/grg/hBc26yeMy1xEAfFN1jLjn93DWr/wAK18B/9Cvp/wD3wf8AGvLdD8NeF9L0HxjqEfhTTb2W38VyW0KSodqo3kL2PQbiaAPeftlp/wA/UH/fwUfbLT/n6g/7+CvE4JfAfl2Mcnw5iluri0M7rENqxttdtp3EYyEOD06VpaJYfD/UdSs7b/hBbVILyR0inK4AI6AjOTn1xinbWwdLnrX2y0/5+oP+/go+2Wn/AD9Qf9/BXhhl8HWt7q0d/wDDuxeO0kdIBArBpdsxjAJbgHAzTI7jwb5csjfDiDbDftAw8hgWiLkK456AYy3TOaVwPdvtlp/z9Qf9/BR9stP+fqD/AL+CvHLe38FXUtxHa/DAHyp5IUkcqFfYXBbrkD5M8jkMMVveCfCngXxFpst0/g+wt2jeNShjIPzQxyev/TTH4U7Cuei/bLT/AJ+oP+/go+2Wn/P1B/38Fcx/wrXwH/0K+n/98H/Gj/hWvgP/AKFfT/8Avg/40hnT/bLT/n6g/wC/go+2Wn/P1B/38Fcx/wAK18B/9Cvp/wD3wf8AGj/hWvgP/oV9P/74P+NAHT/bLT/n6g/7+Cj7Zaf8/UH/AH8Fcx/wrXwH/wBCvp//AHwf8aP+Fa+A/wDoV9P/AO+D/jQB0/2u1/5+oP8Av4K4r4DEH4cRkEEHVtWwR/2Ebmr3/CtfAf8A0K+n/wDfB/xrO/Z/hitvhjb29vGscMWqapHGi9FUahcAAfQCgDvqKKKACiiigAooooAKKKKACiiigAooooA4b9oH/khfjr/sX73/ANEtXbxf6tfoK4j9oH/khfjr/sX73/0S1dvF/q1+goAdRRRQBwX7RP8AyQvxp/2B7j/0A0nxP+I1v4KvBbzaJdaifsL3itDkhSrbcNwdo5+9S/tE/wDJC/Gn/YHuP/QDXbz2lrcEme2hlJUoS6A5X057UmNHj2p/GaGzgu77/hF7Wa2ka7jjRLwG5d7aVYm82PZ8qktkHJ4xx81LofxkjvbiQf8ACIrbLb6bLeXBW4y6qkkybAuwEZMJOG24DdOOfWBo+ki5nuRpdkJ7gBZpPIXdIB0DHGT0HWlOkaSbsXh0yy+0DOJfIXeM9ecZpiPMrv4wWulx+HW1LStPLasyyyGyvxMtpA3lqjudg+ctKo28cBjnjFeqxwWwiKRwxCN+SFUYbPf3qra6Lo9pFJFa6TYwRy/6xY7dFD855AHNXlAVQqgAAYAHamA1IYkUKsSKB0AUDFPoopAFcF8O/wDkpXxN/wCwvZf+m21rva4L4d/8lK+Jv/YXsv8A022tAHe0UUUAFFFFABRRRQAUUUUAFFFFABVHxD/yANR/69Zf/QDV6qPiH/kAaj/16y/+gGgDnPg9HHL8LNASSNXX7KOGGR9411xiiLq5jQsv3TtGR9K5T4M/8ku0D/r1/wDZjXXUARfZrfO77PFnBGdg6HqKcsUSqFWNAo4ACjFPooAY0MLMGaJCVOQSo4PrQkMSAhIkUE5OFA5p9FADEhhRSqRIqk7iAoAJ9aGhhYqWiQlDlSVHyn2p9FAEQt7dWDLBECowCEGQKVreBizNDGSw2sSo5HoakooAY0MLR+W0UZTptKjH5VUfR9LZpWbT7VjM6ySExj52X7pPrir1FAEfkQbg3kx7lXaDtGQPT6VIAAOABRRQAVzfxT/5Jj4q/wCwLef+iXrpK5v4p/8AJMfFX/YFvP8A0S9AGIviWHw74E8LtNpU2oebpaOqxKGZDHbb84/4DjPapY/iHoexmXSb5neUQgRxxnzZTJHEVGWH8Uq8tgYzT9O1u00bwZ4SF5ZGWK6s7aHz22iKEtEo+Zm6ZzgDuTjvVa08eeBViW9uoYrO7mt47iRRaFnKmUInzKvzHeVwO3XtSHYt2vjzRdQu4rSPRdVd5Z2itzLZqiSlFLMVdiFwAD3zxWh4e1rQvF1zcG3spHfSZ12PPENu5lDK8ZBIIIPBH4Vjf8Jl8O55ZIxDHLNK8croNLdnkkZgFyNmS+SOOoqxp/jTwzZ6glja2ElsbmWXe0NqQqshO5pMDjp1NPVCujsfstt/z7w/d2/cH3fT6U8RxqAFjQAdAB0rk7L4ieGtRtJJtKmub1ki80olrICF7Fsr8oPYmi3+Ifh2W3WRnvIpNitLG9nKDDldw3nb8uR0J60CudU8ELgB4Y2AO4ZUHB9aHhhcgvDGxU5GVBwa4m6+KnhOGJyt27yxKjzJ5bARhlRvvYwSBInA55q6fiL4U+2z2S3txJcwY3xpZys2SFOAAvJw68e/1oWo3odYFVfuqB9BS1W0q/tdU0+G/spDJBMMoxUg9cHg8jkGrNDAKKKKACiiigAooooAK8w8F6kNH074kao1v9oFt4gupPKzjfiKPjof5V6fXmvgC6Wxt/iHdvZzXqxeIrljbxJvaTEcXAHegCxpHxG0y6jhSTw5qRutjkx2loZhEoxwxwChOfukAjvipW+JGira6hdS6TffZrVYmJREZ5Gdcldm7IZe4pkPjPwXdTiXULK0T54I4phEs4Z7hScblBx0wSaYnjT4ZzwQDyrYxOyxRBtMbBGNy4+T7oxnPQGh3ewbblq48deGZbdLFNPurkXE32ZbdIoxuPnND0LAAblPPpTIPiT4egha2s9N1Ix2zNCqRQoFCRojbly4BTa64I69qtaX4k8LXmsQR2OnqJb1UlSZ7MxNIN21W+ZQSOODXTw6ZpsIYQ6faRhmZmCQqMk9T06mh3toNWvqcyPH9inhmDXLjS9SC3GoS2MFvBEJpZHR3XICnofLJ9amtPHOn3b3McVhqEUkNrLcKLiNYw/lojMvUlSPMUHIHOfSugk0vTZLaS2fT7RoJH8x4zCpVm/vEYwT71KlpaoMJbQqNpXhAODjI+nA/IU9BHCaR8UtOvbWxlk0fU/Nvd5jgtoTPJEiGMM0oAHl8yL6/Lg96sXPxM0WPV7OySK4dLgorPtHylywXnOB91s5I7AZJArrpdL02V45JNPtHeNgyM0KkqR0I44NJBpemQBhDp1pGGbcwSFRk5znp1pdAOUtfiXpFzbC5TSdcWEgsHltBGDGM5cbmG5Rj+HNdsrBlDDoRkVVt9L023V1g0+0iDklwkKjcT1zgc1boEFFFFAwooooAK8n8K6x/Yeh+N7/AOwi+P8Awl8sIhOfmL+QnYEnG7PSvWK8n8L6pp+j6B45vNUsRfW3/CWyxtAQhDFxAozv44JB5oA14PiPoE8Nl5ukXk1zd2pkEVvAJtuFZvLzwd2EYgYGcVpaL400bUtStYYbObFxI8dvdCNTECP4S4OAx7Adazz4w+H8kFpPeWkEcl3ZGWON7He3lBWJXKgjgK3APStLSfEHhK81i0tLa2hW8LSLaMLTGAv3sNtwv0zTe4dDMPxC0xb82dxoF0vmXslqrBFKzSpKY12k4ByR1JGKnPxH0PYzx6PrE22WKDENqsjGSQBggCsSSAeSOPQmmXHjLw+99LpmpaQIkWW5SaOeNWZVjQuXMYycOORxznNNk8efDmWzaGR4pLUQiZ1OnuYwqoGAPy4BCkYHXtUjsS3PxE8PWWnHVG0zUEheUx5FugkZlYK/ybt42k4JIGK7GwtLO0jcWdvHCsrmV9i43MepPv0rin8UeBbgrPBpsVyXmjRpG04qA5B25ZlxuAXp1FdvY3CXVlBdR/cmjWRfoRkUxE1FFFABRRRQAUUUUAFcL8B/+Scp/wBhfVv/AE43Nd1XC/Af/knKf9hfVv8A043NAHdUUUUAFFFFABRRRQAUUUUAFFFFABRRRQBw37QP/JC/HX/Yv3v/AKJau3i/1a/QVxH7QP8AyQvx1/2L97/6Jau3i/1a/QUAOooooA4L9on/AJIX40/7A9x/6Aa72ub+KPh+58WfDrX/AA1ZzRQXOpWEttFJKDsVmXAJxziqHnfFD/nx8Kf9/wCf/CgDs6K4zzvih/z4+E/+/wDP/hR53xQ/58fCf/f+f/CgDs6K4zzvih/z4+E/+/8AP/hR53xQ/wCfHwn/AN/5/wDCgDs6K4zzvih/z4+E/wDv/P8A4Ued8UP+fHwn/wB/5/8ACgDs64L4d/8AJSvib/2F7L/022tWvO+KH/Pj4T/7/wA/+FYegaJ8TNJ8ReI9YSLwtK+uXcNy8ZmmAiMdvHDgcc5EQP40Aen0VxnnfFD/AJ8fCf8A3/n/AMKPO+KH/Pj4T/7/AM/+FAHZ0VxnnfFD/nx8J/8Af+f/AAo874of8+PhP/v/AD/4UAdnRXGed8UP+fHwn/3/AJ/8KPO+KH/Pj4T/AO/8/wDhQB2dFcZ53xQ/58fCf/f+f/Cjzvih/wA+PhP/AL/z/wCFAHZ0VxnnfFD/AJ8fCf8A3/n/AMKPO+KH/Pj4T/7/AM/+FAHZ1R8Q/wDIA1H/AK9Zf/QDXNed8UP+fHwn/wB/5/8ACob8fE+6sbi1az8KKJomjJ8+fjIxnp70AW/gz/yS7QP+vX/2Y111eb+ENM+Jvh7w1YaLHb+FZ1tIvLEhmnBbknOMe9avnfFD/nx8J/8Af+f/AAoA7OiuM874of8APj4T/wC/8/8AhR53xQ/58fCf/f8An/woA7OiuM874of8+PhP/v8Az/4Ued8UP+fHwn/3/n/woA7OiuM874of8+PhP/v/AD/4Ued8UP8Anx8J/wDf+f8AwoA7OiuM874of8+PhP8A7/z/AOFHnfFD/nx8J/8Af+f/AAoA7OiuM874of8APj4T/wC/8/8AhR53xQ/58fCf/f8An/woA7OiuM874of8+PhP/v8Az/4Ued8UP+fHwn/3/n/woA7Oub+Kf/JMfFX/AGBbz/0S9UPO+KH/AD4+E/8Av/P/AIVn+JrH4na34b1TRZLbwrCt/ZzWpkE05KCRCucY7ZzQBNDcaVB4J8IDVNKvdQElrapCIFLKH8tSNwBAI4zzkcVn+IP+FT3OlyxXl9Y2ELMg3oxj5VvMG0EYPKZJAPTmp9P0z4i2+jaXps2n+E7gadHEsTtPOPmjXaG6Vnf8IZ4pzEw0HwoGgbdAwvLnMHBBVOPlUhmGBxyaEBt2Oo/D/TESFb5XSFo4mmnkkcNKjgKWzwz7sfNjOe9It78OV1y4kfULX7UZQCj7lSNw2DjgDls5yTk8e1Zt54Z8YXVq9tLoXhMRuHDbLu5UkO25hkDuabP4V8VzoUm8N+DXUkEq1xcEEiTzB2/v80AdV4dtfB2t2EN5opgvraAmNHSV2Cj+5yfuj+6eB2Fap0HRT5udMtf3wCyfIPnAGAD9BXJaRZ/ETSbNbSy07wssS9A11cMfzIq553xQ/wCfHwn/AN/5/wDCm/IXqbo8N6GBKo02Hy5VCyRc+W2AFGU+7nAAzjOBTrfw9otu7NDYRoGKsUBOzIAAO3OM4AGcZwBWB53xQ/58fCf/AH/n/wAKPO+KH/Pj4T/7/wA/+FIZ11pbwWlutvbRJFEmdqKMAZOf5mpa4zzvih/z4+E/+/8AP/hR53xQ/wCfHwn/AN/5/wDCgDs6K4zzvih/z4+E/wDv/P8A4Ued8UP+fHwn/wB/5/8ACgDs6K4zzvih/wA+PhP/AL/z/wCFHnfFD/nx8J/9/wCf/CgDs6K4zzvih/z4+E/+/wDP/hR53xQ/58fCf/f+f/CgDs689+F9vDdz+PLa4UtFJ4luAwDFT/q4u45H4Vf874of8+PhP/v/AD/4Vh+FdE+Jmg3GtTRw+Fpv7U1KS/YNLOPLLqo29Ofu9fegDtB4S8NgR7dIt1MZUhgCCdo4yc5b8c1S8NeA/D+gW6w2Ud0ypIHjMlw2Y8DGF24wD3HfvmqnnfFD/nx8J/8Af+f/AAo874of8+PhP/v/AD/4UAbr+HdJN9Y3cdsIXshtiEeFG3sD6gdQK1q4zzvih/z4+E/+/wDP/hR53xQ/58fCf/f+f/CgDs6K4zzvih/z4+E/+/8AP/hR53xQ/wCfHwn/AN/5/wDCgDs6K4zzvih/z4+E/wDv/P8A4Ued8UP+fHwn/wB/5/8ACgDs6K4zzvih/wA+PhP/AL/z/wCFHnfFD/nx8J/9/wCf/CgDs6K4zzvih/z4+E/+/wDP/hR53xQ/58fCf/f+f/CgDs6K4zzvih/z4+E/+/8AP/hR53xQ/wCfHwn/AN/5/wDCgDs686+F9ja6jD41tb2ESwnxXcttyRgqkJBBHIIIBrS874of8+PhP/v/AD/4Vh+E9E+Jnh9tYaOHwrN/aepy6g2ZZxsLqg2jjnGzr70AdqPCvh5ZVlj0uGJ1QRq0ZKEAAjjBGDhmGevJ9altfDmh2rWxttNhhFs26FUyFVvXb0z74zWD53xQ/wCfHwn/AN/5/wDCjzvih/z4+E/+/wDP/hQBsyeFfD0ryyTaXDK8pYs8hZmG4YIBJyox2GBWdF8P/DUWtT6pHbzK08flywCUiJhtC8jqTgDqevNV/O+KH/Pj4T/7/wA/+FHnfFD/AJ8fCf8A3/n/AMKANy98OaTdWMlo9uVDlWMoYmQMowG3Nk5A4ya07WGO2toreFdscSBEHoAMCuQ874of8+PhP/v/AD/4Ued8UP8Anx8J/wDf+f8AwoA7OiuM874of8+PhP8A7/z/AOFHnfFD/nx8J/8Af+f/AAoA7OiuM874of8APj4T/wC/8/8AhR53xQ/58fCf/f8An/woA7OiuM874of8+PhP/v8Az/4Ued8UP+fHwn/3/n/woA7OuF+A/wDyTlP+wvq3/pxuan874of8+PhP/v8Az/4VieCNF+Jnhjw+NIjh8K3Ci7urne0s4OZ7iSYjGOxkx+FAHp1FcZ53xQ/58fCf/f8An/wo874of8+PhP8A7/z/AOFAHZ0VxnnfFD/nx8J/9/5/8KPO+KH/AD4+E/8Av/P/AIUAdnRXGed8UP8Anx8J/wDf+f8Awo874of8+PhP/v8Az/4UAdnRXGed8UP+fHwn/wB/5/8ACjzvih/z4+E/+/8AP/hQB2dFcZ53xQ/58fCf/f8An/wo874of8+PhP8A7/z/AOFAHZ0VxnnfFD/nx8J/9/5/8KPO+KH/AD4+E/8Av/P/AIUAQ/tA/wDJC/HX/Yv3v/olq7eL/Vr9BXmnjvRviZ4q8Fa34Zlh8LW0eq2E1m0yzTExiRCpYDHOM16Yg2oF9BQAt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GyAy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Bc1GHR9GvNUuVdobSFppAgyxVRk496888KfG/wd4g+GeqePY0v7Kx0sf6VbXMSi4XKhkAUEg7lZSuDzmu68YabNrHhXVNKt2RJru0khRn6AspAzXhOn/s/6vFrXhTzdWtU0WHTLCLxHYpkre3NnHsjYcfdIAB+lMD0TSvjD4bvvhJc/El7PU7TTrd5I3tZo1FyZEkMZjChiCxYYAzS2fxZ0/UfhrF450bw3r2qW5lkiubG3ij+1WjRlhJ5qs4A27eeT1FcL/wpbxZd+FdD8KXGu2tlp1v4hvNZv5rcbpHLTNJAqhhjjcSc8V0Xw++GXiTwlP4701tdj1PSPESNc2zzKElju5I2SUsFG3DfIePSk9n/AF2/4If1/X4EVt8ftIm8D2/jB/BviqDTLy6gtbBpIYQbuSVmVQn7zHBQg5I6ir3/AAvPw1FpurT32ka3Y3uj6ja6ffWE0KedFJcNtjbIYoy9ScMelc/ffBrWrz9n/wAH/Dq4urF7rR9Stri9bcwjkiSV2dVI5yVbHas/UfgbrttpfiLw3oV3pyaFfa5Y6tYecWM8PlyK0sbucs4wvykk46U/tW8/8v8Agh0/rzO21/42+FtC1HXNJ1Oy1SHVtLkgSHT/AClM+o+cwWNrcBvnBYgc4x3roPiP8QNL8C+H7HVNUsr2abULmK0tLOAJ5sk0hwqZZgi+5LAe9eZ+Ovg54s8T+M7vx7/a9ja+IdKntz4XiAJgiijYFxPxli/I46dq9C+K+hax4l8FxaZH4d8Pa60rL9tsNUkdYmGOdjqMqwbkGp+z5/p/X3D6mf4j+LMPh/T/AA/JqXg/xDHqOu3z2NrpwEBmEijOS3mbNpHQhjmn+IfixZaLDotrP4Y1+fxBrO82mhW8cUl3sQkGRiH8tU4zktXlk3wJ8aN4P8K2N1daZqz6Rrk2otpt3dzGCGB1IW3SX75C+prqtU+HXjS113wl448M2egWmt6HZTabNpElxI1rJbO5I2Skbg3OeQar+vw/zF/X4nZ6N8TbG98UaJ4ZvfD+uaRqur21xcJb30CoYVhbawbDHOeoK5BHesbxZ8dPC3hzTfEF9d6brE6aFq8WlXKQQozPLJH5gZBu5UL1zg8dKz/E3hL4mah4l8MfEK2g8ODxJpUNza3GmGeQW8kErAjbLjIcY54xWKfg34s1DQL241a90oa1q3i22129hi3G3hhiTZ5Sk8scdzwc0lr/AF5r9Lh/X4P9bHfj4t+FpJLP7J9qu4bzQLjXopolUp5EG0Oh5zvy2MeoOTWX4Y+N+g6t/YM2oeH/ABBoNj4hcR6XfX8CfZ7iRs7U3o7bWODgNjOK5Sy+BesaT8R/EupaVqtsPDeoaLqFrp9lIW3Wc93sLqP+me5N3tuPFReHfhP8RL7w/wCCvC3iq78P2mg+ErqG9UWLSST3s0O4xhiwARctzjNC6X/rV3/CwO+v9dF+p6Fd/FzwxbfFmD4cSR3v2+Xan2wRj7KkzIzrCz5yJCqNgYqp4q+NPhvw9D4rkudO1Wc+Gbm1trpIY0JledgqeXlhkZIznFeeX/wD8ZXnh+81R/Gir4rl1tddjjEQ+yrdI/yZbG/ATK+nPSr/AI3+C/ibxHY+Pozeacknia+065iUs2EEDKZAxHrg4xQul/62/wCCD62PS/AHxI0zxbr+q+Hf7L1TR9a0pI5Lqyv41DCNxlWDIzKQc+uay/EXxcs7HxNqfh/QfCfiPxTc6QAdTfS4IzHbMRnYWkddz452rk1F8KvhvdfD/wAd+JZNMa1PhjVhHcW8TMz3ME4ADqXbJaPuAScVjjwZ8SPB/jTxbqHgePw/qemeKLv7a6ajNJFJaTlQrH5Qd68ZA4ofT0/EO/8AWhZvP2hvANtB4Wuz/aT2XiNXMVyIBstdj7H84E5XDgg4BrS8U/Gfw3oEXiN5tP1S6bQdQtdPmSBEJmluEV4/LywBGGAycVx/hn4AtYHw9YaveWmqafb6TqNrqxKFTNPdyeYWQdlBJx34Fc/a/ALxxaeA/Emivr2n6jf3etWN5Yz3DMN8FqoSNZCBw21VHHpR/X4/5B1/rserWXxd0U3eq6brGja3oWrabpsmptYX0CrJPbp954mVij4PH3utZ1t8bdPb4e3vjy78IeI7LQ7azS7SaUQEzq0ioFULKTnLZ5xwDWVd/DTxv4s8Q6n4p8Y3ui2t9/YFzpGl2Gnb2iiMw+aSSRuWPAGAK5vS/gt4qj+Cus/D/wDsnw5p11eadDbjULe7mczyRzI2XVhhRgN074o6Pv8A8P8A8AFuv67f8E7gfHPQo7bXPt/hzxDY3+jaUurzWMsMZlltGIHmIVcocbgSCwOM1q3Xxg8I2/jfwt4T8y4kuvE1r9pspkVfKRSMqHOcgt0GAea57wT8Hj4X8W62loLN/C2v6Itnf2zs0k8c4XaxR2yfLZS3y5wDiuF0f9n7xpaeEruS41vS5fFen3NifDt5hiltDavlVbvlhwaOv9ef/ADp/Xl/wT1Sy+Mvhu71yx0uGw1Q/btcn0S2uPLTypJogd7g7s7OCM4z7VDr/wAbvDGjprglsNUmuNI1iPRvIjRN1zcuAVCEsFC8jlitc/YfB7WtK0b4Z21jd2Utz4XvJL7UXkZgLmZ0O8rx3c9+1U7D4Z+ND4e8YT634f8ACWtXvifWvt1xpN1PIbeOMIFG2QDIfjOcUn/X4f8ABHpb+vP/AIB7J4b1q41bQzqV3oWpaTMu7dZ3QRpfl9DGzKwPYgnNcDa/G/SV8RXug634V8S6DfW+lvqsUd9bxg3Fup2kqEdiDnjDYq78DPBfiXwN4BvNK1TUorq7luZriytvOeWGxRvuQK7fMyr6mua+E3gb4iaX44v/ABF46svDerXmqq0d3qS3MjSxwfw28URXasY5yO/U5qmtbLsJbHfeBPH1h4o8I3fiabT7zRrO0LGX7bt+4I1k8wFCQV2t69QRWF4Y+L0fiSa0uNJ8CeL59DvJhFb6x9kTyHBOBIF3+Z5ef4tuK67V/Cej3ng7VPDFnZ2+mWeoW8kLi0hWMKXXbuwABnp+VeGxfCP4lyXHg/S7qXQo4PDN5Bt1u1vbiOe5s4mYiFoB8mTkZPsKFbm+7/gg9jttX+PPh3StZ1q0u9A18WGialHpt/qaQxtbxSuQF4D7yCSOdtbHj74v+FvBnijRdA1OO+ml1TYxngjDRWiPIsaPMSRsUs6joetec+IPgHql7rXirxRaXNgviC48RQavo7yu7Q+WmN0UyfdIIzzjIOOas+KPgZ4j8aX3jPVNf8VCwuNdiS2tra0iV4khiG6JWLDPDgN8uOlLov66L9Q6v+uv+R6N8XvihoHwz0qzv9ZttQvTdyMsUFjEJJNqqXeQgkYVVBJNR+L/AIpaXoV94dsrHR9V8QXHiGJprBNOWM70VdxYl3UYxXCn4ReOPFGvafqfjLxTFZnTtBGlx/2egkMzyLtuHcOMYYZHrg1naT8Kfib4fh8ESafeaFqt14Re6t7Y3k0iLNbPkRbtoJDKuBj2o6/P8P6sw6f1uev/AA88d6N42gvxp8V5Z32m3Btr+wvYTFPbSYzhl9wQQQSD611VedfCHwLrHhzVvEfijxRqFpeeIPEV0s1yLNGWCBEUKkabuTgDknrXotN9BLqFFFFIYUUUUAFFFFABRRRQAUUUUAFFFFABRRRQAUUUUAFFFFABRRRQAUUUUAFFFFABRRRQAUUUUAFFFFABRRRQAUUUUAFFFFABRRRQAUUUUAFFFFABRRRQAUUUUAFFFFABRRRQAUUUUAFFFFABRRRQAUUUUAFFFFABRRRQAUUUUAFFFFABRXOfE+01S++HmvWeieadSmsZUtfLba3mFeMHsa5Txv4MuBZX+seHbrXH1TUTapb2z3B8izKY2uqfwYGc0Az06iuG8Waf4+u7Kwj8P61Lp8iSXD3Lv9nd5B5gMK8xldu3cOADjGSTzXH3PhX4sXmnajpV1qxjgukR7d7S4iQQyfay7liyFyfL2hdp28EEHNCGe00V5bpGlfGCHxLp/wBu8TQyaXDG6yE2kEnnHdLgzY2MODDjyx/C2QM5qh4qh+M9rcanc2WoNcQNcRJBHZx2/Mb3FuMxK6MyMsf2jcZCyjKkdOAR7DRXien+G/jVb3cV5J4iiSS5ltjetEkMzsEWQEbX2oFyU3bNpOOKp6l4L+MN3DDatrS+Vb2cog8u5RI/Na2dPn+XezeYykfNtAB4zQCPeKK8O8ax/GzR7a4udN1W6vo7i4ZY4bS1gle1j+0HZsHlZP7nAO8tznkVpWOlfGa7lmafxPPawT3EJjBtLRXit8sWwcN+927QwKlcg7TigD1+iuDXS/E+qXXg6x175xp1sl7q9zGQqTXiqFVRjAI3eYxGMcrXPXfhG/uPDfiK+vrXVJteS+uRa+XO4WZXdDE6qDghVCA/7hz0FAHrtFec+L9L+Id34BTTtI1GaPVHl8u6k86ASNCbcqfLYxlV/elTyC2A2DnFc7ZaH8a7Kzu7X+32dVjhitFgS12xoGi3MJJAWZ9omGGXBLKdwxin1Doe0UV5tpOn/FVLfxX9u1yOW5mtZV0QG3gEUM2z90wYfMcH7wdSPQ44rNvPDfxOi1i8hi1qe70q6txGXE0Ec5l2Eb5P3eAmT0jCtnBGKlvQaWp63RXh994N+Lq6UljF4ouroR2c9vFm4hQFmhIRpMRjcFfAB649TzTfG6/GzRxLNp+qXl9DdTttWztIJZLVftD7Aq+Vyph2Z3k/NnkU3oJanuVFeQ22kfGe5ku/O8Uy2sUt0rRAWtoGit8uQFba3z7TEGDLjIbacVd17Q/ifNqfh3VNN1W2inh0gW+rKGUebcFDlkBUrjzMHoOOhHQnUOh6jRXkcOm/G268qefW7axMbK3kRi3cS4+yqQ5MZ+U4u2+UgjcnPGBHNo3xuSSPZ4qVoXuIpJStvavIg3Tb0UFUUx7fIzk7vvYNAHsFFec6HpvxTt9O1n7fr1vd3txp7iwMscQjt7rnYQEQHb0J3bulY66X8aHa0U6yFgaY5EhtjIieahxOVjww8sSAeVg5K5Pel0H1PXqK8n8P6L8VtK+E/wDYs2ppN4ihkijguoZYiFgyM48xDuYL13k7j0YVBFpnxwmu1WbXLe1ia1t45mjFuwEoUebJHmPIJOeGBHpVW1sLoev0V4IrfHaTxDqejDUL2PybUraXn2K3NvKwjT5y5QDzNxbGPlzkEAAVo23hz40WusXV5aeIA7XMSl2u/IEZKoox5Sq22Tg4KtszyRzS6XH1se1UV4ld+HfjVf3diZ9cAtoJBPAsksCsjBZRi58uMeYctGQI9q4DbgTitDTdH+NPk2T3firMkUpkuEa2tUEv763ynyq2Y/LFzgjY2SuelCEeu0V5p4g0/wCLzeNw2i65pieHGuYywmiTzliZlMgHy/whCoz180k/dFUNJ0j4zyXkX27xJHBCshaXK27b2EUmAu2LIhMnlZB+fGeRR0uM9aorxDw/4b+NNprCXc/iGSO3ubqOS7Di2uJG2jBBGEVYyO0fzfWtk+HPifd/DjXtJ1fXzeaxd2sH2KdWiiMU3lL5wVo0UBfM3bcgnGOTQI9Worx618PfGGSVZpfEYtXlTa8im3aYIJXZFb92Y92woGKqASDiifSPjl/ZjyJ4mt/tc0YEqJDbsISD/wAsQUA3HP8AGxHHagD2GivOvC+lfEyHxB9o1zxD9r01opYzAYYI8fuYPLfCLuD+Z9oz85XlcCuR8N+GPjRoFjem11YXck9wdsd3fecygrP8wMm8KoZoDgYJ2kYx1APc6K8Rl8HfEk6vPPcXF3f6U93FcXlqdYkhuLv9yytHE6OFSISFXC4Q/KRyDite88J+Nv8AhDPDNjd3N1q0lk8p1K1h1eW3knVkcRjzwVZ9jFSckZxnnAo6XDqer0V49pvgn4o2jW1r/wAJaJUWyWaS4mupHxerEUC46mPeRIex24xzXafCXRvEOgeD00zxNem9vo7mdhMbuS4JjaQlMu/zHCkdadhXOtooopDCiiigAooooAKKKKACiiigAooooAKKKKACiiigAooooAKKKKACiiigAooooAKKKKACiiigAooooAKKKKACiiigAooooAKKKKACiiigAooooAKKKKACiiigAooooAKKKKACiiigAooooAKKKKACiiigAooooAyPGviC08K+EtU8SX0cstrptq9zKkQy7KoyQM96wv8AhMfEH/RPdc/7+w//ABVVv2if+SF+NP8AsD3H/oBrvaAOL/4THxB/0T3XP+/sP/xVH/CY+IP+ie65/wB/Yf8A4qu0ooA4v/hMfEH/AET3XP8Av7D/APFUf8Jj4g/6J7rn/f2H/wCKrtKKAOL/AOEx8Qf9E91z/v7D/wDFUf8ACY+IP+ie65/39h/+KrtKKAOL/wCEx8Qf9E91z/v7D/8AFVQ074kahqGpanp1r4E1yS50uZIbtPMiHlu8SyqPvc/I6n8a9Drgvh3/AMlK+Jv/AGF7L/022tAFn/hMfEH/AET3XP8Av7D/APFUf8Jj4g/6J7rn/f2H/wCKrtKKAOL/AOEx8Qf9E91z/v7D/wDFUf8ACY+IP+ie65/39h/+KrtKKAOL/wCEx8Qf9E91z/v7D/8AFUf8Jj4g/wCie65/39h/+KrtKKAOL/4THxB/0T3XP+/sP/xVH/CY+IP+ie65/wB/Yf8A4quzb7p+lfMOmyeO4PB+p+JL8ardvN4ka2gMms3juYheOn/HsAEjUKBgqTkdRQt7A9rntf8AwmPiD/onuuf9/Yf/AIqj/hMfEH/RPdc/7+w//FV5zB8SPiHa6ql9qVtHLpNxdaxbLbW2lSNNAtpKVikzu+cuO3yggVztn488a+LbfSzcrdNDa+J7Mw3MFu0JmgktJWZX2fKQr8HHQjBORQtbfL8QfX5/ge0f8Jj4g/6J7rn/AH9h/wDiqP8AhMfEH/RPdc/7+w//ABVePeH/ABh4803VNDuPtF19nn8PalPb6TLbSyC7u4rmTbHvJLbyoVuTnAwOop+lePPH3iTSdMkums7hn1ywRZLRZEktmkjnMiSopA2oypwx9d3aknf+vOwPT+vK569/wmPiD/onuuf9/Yf/AIqj/hMfEH/RPdc/7+w//FVwHgXxB4sv/wBnDxXeX+t3t54ksrPUEVhbtFcW8qrJsHqW4BBHtXI6T4z8W6RbHVfA8viPxJZweHGm1ddVS5nhgvcqFMZkAZmALFkQkYB6VVt/66N/oH9foe2/8Jj4g/6J7rn/AH9h/wDiqP8AhMfEH/RPdc/7+w//ABVeYn4oeNY7SeOO8tbrR/7Yt7MeKRpjrFFC8YaRjH0O1vk3fdHer3g/x78SNe1nSLSZLKyszp1ze3F1LpsoF2sVxIkTKCcxiRFVuhOG4FL+vwuH9foegf8ACY+IP+ie65/39h/+Ko/4THxB/wBE91z/AL+w/wDxVeNWfxF8eapH4V1C81yTT4o9fay1W4g08tZyAxIy7GX78eWIBIBByDyDXQTeP/iFB4dsdY1O6s9Ms9T1u6sZLo6W7LpcEMsqK7jd8xk2DBOFH40f1+X+Yf1+f+R6L/wmPiD/AKJ7rn/f2H/4qj/hMfEH/RPdc/7+w/8AxVeT33xY+Ia6Pp8t1BBo0j6ZcXVvPJpcsg1adLho4oUTrHvQK+OvzgjgVduPH3xZu9dWO2gsNNt21u00o282lySNGs9p5rylt4zscEDoOeSaLf187Bc9L/4THxB/0T3XP+/sP/xVH/CY+IP+ie65/wB/Yf8A4ql+DOv654j8DQ3/AIjhSLUkuJreUpCYhJscqHCnpkc12dNoDi/+Ex8Qf9E91z/v7D/8VR/wmPiD/onuuf8Af2H/AOKrtKKQHF/8Jj4g/wCie65/39h/+Ko/4THxB/0T3XP+/sP/AMVXaUUAcX/wmPiD/onuuf8Af2H/AOKqvqnj7VtM0y71K98A65Ha2kDzzP5kJ2oilmP3vQGu8rm/in/yTHxV/wBgW8/9EvQBk2PjvWb6xt7228Aa68FxEssbeZCMqwyD970NTf8ACY+IP+ie65/39h/+Kra8B/8AIj6D/wBg23/9FLW1QBxf/CY+IP8Aonuuf9/Yf/iqP+Ex8Qf9E91z/v7D/wDFV2lfOHxY1vUrX4n+MrZ9c8XWtxDpVu3h220s3LJJdFBwI4wUfLdQ/HrRcaVz1v8A4THxB/0T3XP+/sP/AMVR/wAJj4g/6J7rn/f2H/4qvOtL+KPjWPUrbwzrtgsWvNq9jazwpYyEC2kt0aWTeBsGJCwBzjjFeeWfjLx5/wAK+1nw3DfXd+39najPKi6dPHdac63Z8kmU/wCs3qxwB2HFJvUErn0R/wAJj4g/6J7rn/f2H/4qj/hMfEH/AET3XP8Av7D/APFV4zbfFj4h2nh6aG28jULKC7s7U662mSQJbh4C0qMr8ZRwqljwN2DzS33jn4hWOpXfihLNLy7Phi1yLVJJLNWa9kRpgvciPDH0+lU97f1tcS2v/W9j2X/hMfEH/RPdc/7+w/8AxVH/AAmPiD/onuuf9/Yf/iq5K28ReMNf/Z/8WanJf2Z1aG2u1sbzT0LGRFjyDgcCQ5YfLwOD1ri/DuqeNPCMTaZpERkuWtdEhW5uLeaSMNcy7ZXMe/GVDZOCOnNFtbf1qJvS57D/AMJj4g/6J7rn/f2H/wCKo/4THxB/0T3XP+/sP/xVeSeLfix8QND8LvE6mTXLa7v4o5I9JIgvRbthByx2l/7qgk9QRSWuseLpvHMrRR38f27xKioWEpjt0NnnIUEAqG7HIzUp32Kaseuf8Jj4g/6J7rn/AH9h/wDiqP8AhMfEH/RPdc/7+w//ABVeHaP8UviRY+B/C8H9oQz3dzDN9u1HUbNkEVyhwLWQtwG45PU5wK1dd8U+OYdQfUv7Qk0KBfE+nR38kcMs8Jiks4WfAbpGHLDgDPfnNVbUm565/wAJj4g/6J7rn/f2H/4qj/hMfEH/AET3XP8Av7D/APFV2UZ3Rq27dkDnGM06kM4v/hMfEH/RPdc/7+w//FVR0n4kahqst9HY+A9dlawumtLj54htlUAkfe54Yc16FXBfCP8A5CPjj/sZ7j/0XFQBZ/4THxB/0T3XP+/sP/xVH/CY+IP+ie65/wB/Yf8A4qu0ooA4v/hMfEH/AET3XP8Av7D/APFUf8Jj4g/6J7rn/f2H/wCKrtKKAOL/AOEx8Qf9E91z/v7D/wDFUf8ACY+IP+ie65/39h/+KrtKKAOL/wCEx8Qf9E91z/v7D/8AFUf8Jj4g/wCie65/39h/+KrtK+aNZPjoL8S/ET/2pd2tjqEsFgrazdphf3WFS2QBCvJ+YNmi+oHsf/CY+IP+ie65/wB/Yf8A4qj/AITHxB/0T3XP+/sP/wAVXnsXxA+Idv4kjkktoX0SPXjpRtE02Rpmh8kv52/dyQRgYABz1rkbj4jeNvFujapa7bxrWK5025tbiKzaCYbruNZImCkjgE5GSR3NNK7SE3pc9w/4THxB/wBE91z/AL+w/wDxVH/CY+IP+ie65/39h/8Aiq8osfEvjOz8YeHXOoXWn6VPrmsW01vJBJKtwySP5KlmJI3YAXsO1ZS/En4ieIfB2pT39taGRTbO1nbrLFc2UzSkNGyphtoAH3jnr2qYvmsU1Zntn/CY+IP+ie65/wB/Yf8A4qj/AITHxB/0T3XP+/sP/wAVXNfBvxHrgtvG/wDwlWsT38+katdbLd7Vo3igDMUwf4lZcbQK8+8JeOPiVouo6rrWuaX4iNv4h0u4vtLj1BUkgt7iJ2aKOJI3ZkVoXjyHCHcp4obt91/wuJK/32PZv+Ex8Qf9E91z/v7D/wDFUf8ACY+IP+ie65/39h/+KrxTxj4t+IWgeItI1+515I7y48Km5EY0eaS3muHkjZLUIpO1zyNxOetbenfEz4i6p4uvNJvtNsdMjWOVH02ZHScx/ZTIJY2HzMfM444wCOtDen3/AIDS1PUP+Ex8Qf8ARPdc/wC/sP8A8VR/wmPiD/onuuf9/Yf/AIqvAtX8c+OL3w3pWgvPcaTiLS5orUWFxLcX++5XzmExJ2BAoznsTmuuvPij49t7rxTZ20dtd3llcwJYmGweW1jje4SPDnKuJArElCO2QcCqtrYm56f/AMJj4g/6J7rn/f2H/wCKo/4THxB/0T3XP+/sP/xVec6V48+J1j4ihi1k2t/p8euXOlTLbaQ6SSRopKzj5z9ABwfWsbQPi58RtXtb2PT4IpDJc6etndXOmMPLWdysisiNjKY5G4lTwTQlcZ6//wAJj4g/6J7rn/f2H/4qj/hMfEH/AET3XP8Av7D/APFV5RD4i+IGk/E7xV4faa4Syu7grFq7WbSK1ythAVijQHEQZtx3cjJI6jn039n7V9U1r4VaRfa1qr6lqXl7LqSSAxOkg4ZGB5LA9TSjqrg9HYtf8Jj4g/6J7rn/AH9h/wDiqP8AhMfEH/RPdc/7+w//ABVdpRQBxf8AwmPiD/onuuf9/Yf/AIqj/hMfEH/RPdc/7+w//FV2lFAHF/8ACY+IP+ie65/39h/+Ko/4THxB/wBE91z/AL+w/wDxVdpRQBxf/CY+IP8Aonuuf9/Yf/iqo6F8SNR1zThqGm+A9dmtzNNDuLxD54pGicYLdnRh+FehVwvwH/5Jyn/YX1b/ANONzQBN/wAJj4g/6J7rn/f2H/4qj/hMfEH/AET3XP8Av7D/APFV2lFAHF/8Jj4g/wCie65/39h/+Ko/4THxB/0T3XP+/sP/AMVXaUUAcX/wmPiD/onuuf8Af2H/AOKo/wCEx8Qf9E91z/v7D/8AFV5B+0lq/jCz+IdxDoWr6rZpHoHn2cVvcXMYluRKPljWJSskhHAVwV9a6PXvir4m0/xHe6D/AGdLDeNe6YtjDJYSO5tpo0Nw7Mo25RiwzkYIxQtUNqzsd5/wmPiD/onuuf8Af2H/AOKo/wCEx8Qf9E91z/v7D/8AFV4YnibxtY2XjfT9BvtX8S6mlvJcx61bSXR8iMzNmJraVdsc6LwBHnIA4rt/hPqHnfFVLfwdr3iHXPCjaKJNTm1OaeZI73f8m1puQ5XO5V4HGQKI6ilp/X9dzvP+Ex8Qf9E91z/v7D/8VR/wmPiD/onuuf8Af2H/AOKrtKKAOL/4THxB/wBE91z/AL+w/wDxVH/CY+IP+ie65/39h/8Aiq7SigDz3X/iNqOg6Hfa3qngPXILGwt3ubmTfEdkaAsxxu5wAa9BU7lB9RXD/tA/8kL8df8AYv3v/olq7eL/AFa/QUAOooooA4L9on/khfjT/sD3H/oBrva4H9oo4+BXjU4Jxo1wcD/cNWP+Fgzf9CD42/8ABfH/APHKAO2orif+Fgzf9CB43/8ABdH/APHKP+Fgzf8AQgeN/wDwXR//ABygDtqK4n/hYM3/AEIHjf8A8F0f/wAco/4WDN/0IHjf/wAF0f8A8coA7aiuJ/4WDN/0IHjf/wAF0f8A8co/4WDN/wBCB43/APBdH/8AHKAO2rgvh3/yUr4m/wDYXsv/AE22tT/8LBm/6EDxv/4Lo/8A45XFeBPG0sHxA+IVx/whXi6X7RqloxjjsULxY0+3XDjzOCcZHXgigD2uiuJ/4WDN/wBCB43/APBdH/8AHKP+Fgzf9CB43/8ABdH/APHKAO2orif+Fgzf9CB43/8ABdH/APHKP+Fgzf8AQgeN/wDwXR//ABygDtqK4n/hYM3/AEIHjf8A8F0f/wAco/4WDN/0IHjf/wAF0f8A8coA7aiuJ/4WDN/0IHjf/wAF0f8A8co/4WDN/wBCB43/APBdH/8AHKAO2orif+Fgzf8AQgeN/wDwXR//AByj/hYM3/QgeN//AAXR/wDxygDtqK4n/hYM3/QgeN//AAXR/wDxymTfEVoYXml8B+NkjRSzMdOj4AGSf9ZQB3NFcBpnxPh1Owhv9P8ABHjS4tZ13RSrpyYYevMlWf8AhYM3/QgeN/8AwXR//HKAO2orif8AhYM3/QgeN/8AwXR//HKP+Fgzf9CB43/8F0f/AMcoA7aiuJ/4WDN/0IHjf/wXR/8Axyj/AIWDN/0IHjf/AMF0f/xygDtqK4n/AIWDN/0IHjf/AMF0f/xyj/hYM3/QgeN//BdH/wDHKAO2orif+Fgzf9CB43/8F0f/AMco/wCFgzf9CB43/wDBdH/8coA7aiuJ/wCFgzf9CB43/wDBdH/8co/4WDN/0IHjf/wXR/8AxygDtqK4n/hYM3/QgeN//BdH/wDHKP8AhYM3/QgeN/8AwXR//HKAO2rm/in/AMkx8Vf9gW8/9EvWb/wsGb/oQPG//guj/wDjlYHxH8dy3Hw78S258DeMYRJpF0nmS2CBEzCwyx8zgCgDu/Af/Ij6D/2Dbf8A9FLVzxFqlvofh/Udauwxt9PtZbqUKOdkaFjj3wDXA+DfHksPg/RYR4E8aSbNPgXemnxlWxGoyP3nSreseMY9W0i80q++HvjeS1vIHt50/s+MbkdSrD/WehNJ7DVr6keq/Fzw7pF1p9nqqzW9xMge+IUtDYAwmX95JjaTtUnA59quzfFXwTCjtPqFzFJEW+0QvZSrLbKvV5UK5jT/AGmAHvXHPY+Erlkm1T4VeNNSuhbi3kmnshmVRGY8somClthIzjODTnsfBckSxyfCHxlJgsWZrUlpN3UOxmy6/wCy2R7VWlydbI7Nvif4S84ww3F9PIZp4UEVjKwkeEkSbTtwQCCM5xkEVXsPix4QutNtLxpNRgNzZQ3iwyWEvmKkufLBAU/M2DtAzuwSMiufuZPC9x9j874TeMHWyuZLu3Q2I2xzOxd3A87GSzE/jUUMfhKHSm0uP4SeMltWijh2/ZPmCRkmMBvO3DbuOMHjOKQzqx8VPA5aIf2s4VwSzm2kCwsDINkh24jfMMo2tg5Q07w98T/Buvatb6Xp2oXDXNw22ISWcsasdm8Dcygcrkj1AOOhrjhaeDBJFJ/wp/xfmJCgH2IbWBLnLDzsMcyycnJ+c81fsr7w7ZXVvdWvwo8XxTWzo8LjT1yjJGY1I/e9kJH40AdlY+LLe61LxDELaQWOiFI5bpct5k20tJGqgZyo2fXeK5/UPjF4Ph0e4v7CW81B4IWmkt4rWRXRVYK2/cAEILAYbHJA71mWWoaRb+F7rw5J8N/HN3YXjSPdC4sUZp2c5YswkBJ6D6AVSsLbwZYaZc6bafB/xbDa3URhnjWxHzpkNgnzs9VB/CkPQ6qL4s+CJHtIRqUoublzGIHtZFeJwwTbICv7s7mC/NjkisyL41+EZH03/j7Md1byXFxMsLPHahIDMVLAEO20fdUk1j2lp4Ntbi0uLf4Q+MEntCzRS/Y8vlmDMWYzZbJAPzZ6Uy20/wAE206zW3wf8YwusJhXy7UqFQp5ZwBNgErxnr70xHW3nxa8EWlwtvNe3nnMqNsXT5mILIJFU4XhirA7etSy/FTwRGzrJqsgAgjuEb7LIRLHJ90xnb8/4ZxXK6dH4Q06FIbL4P8AiyCONlZVXT14KoI1P+t7KoH4VV0/S/Amn3BuLP4M+K4pCFXIsR0XG3/lt2wKFuHQ6K0+MfhmdZVNrqn2iHUl0+W3jtGkkiZ2ZUZwB8udjcHkY6V1vg3xDH4j0+6uFtntZrS8ls54mOSrofX3UqfxxXnU6eEZrm4uW+EXi8T3MwnmkSxCM8gcuGJEw5DMxz7mtPwr4ih8O6fLZ2fgPx3J51zJcyyS2EZZ3dskk+Z2GAPYChba/wBbf8EHvp/W/wDwD02uC+Ef/IR8cf8AYz3H/ouKp/8AhYM3/QgeN/8AwXR//HK4v4Y+NpbW+8YMPBXi+fzvEU8hEVih8vKR/K37zhuOnuKAPaqK4n/hYM3/AEIHjf8A8F0f/wAco/4WDN/0IHjf/wAF0f8A8coA7aiuJ/4WDN/0IHjf/wAF0f8A8co/4WDN/wBCB43/APBdH/8AHKAO2orif+Fgzf8AQgeN/wDwXR//AByj/hYM3/QgeN//AAXR/wDxygDtqK4n/hYM3/QgeN//AAXR/wDxyj/hYM3/AEIHjf8A8F0f/wAcoA7aiuJ/4WDN/wBCB43/APBdH/8AHKP+Fgzf9CB43/8ABdH/APHKAO2orif+Fgzf9CB43/8ABdH/APHKP+Fgzf8AQgeN/wDwXR//ABygDtqK4n/hYM3/AEIHjf8A8F0f/wAco/4WDN/0IHjf/wAF0f8A8coA7aiuJ/4WDN/0IHjf/wAF0f8A8cqnpvxTttSN0LHwV4zuDaXDW1wF05P3cqgEocydQGH50AehUVxP/CwZv+hA8b/+C6P/AOOUf8LBm/6EDxv/AOC6P/45QB21FcT/AMLBm/6EDxv/AOC6P/45R/wsGb/oQPG//guj/wDjlAHbUVxP/CwZv+hA8b/+C6P/AOOUf8LBm/6EDxv/AOC6P/45QB21FcT/AMLBm/6EDxv/AOC6P/45R/wsGb/oQPG//guj/wDjlAHbUVxP/CwZv+hA8b/+C6P/AOOUf8LBm/6EDxv/AOC6P/45QB21FcT/AMLBm/6EDxv/AOC6P/45R/wsGb/oQPG//guj/wDjlAHbVwvwH/5Jyn/YX1b/ANONzUn/AAsGb/oQPG//AILo/wD45Vb9n6Xz/hfbT+TLD5mp6o/lyrtdM6hcHaw7EdCPWgDW8G+PvDHiozx6bqMS3ME00UlrK6rMPKcozbc525HWr48WeF2sri9XxBphtrdxHNKLlNsbHoCc8Hg15PpnwFli1p57zXrUWYfUpYmtbERXJe8yCHkz86qDwO5+lVbX9n+SDwndaSbzSHvSLdIL3yJA6iEPscgHAcb8jgjqD1oDqeueIPGXhvRbC4urvVbVmhspL4QRyqZZYkQuSi5yeFOKTQfGnhjWtBOtWetWRtI41knZp1BgDDID8/KfrXnf/CnNYjutZ2+JbK7j1vShZX015p6vcK6wyRh4mBAQfvMkY7e9VtY+AVrdWN1b2OqwWPmWmnxIkVqFjaW1kVwzqPvBiuD35oD+vyPVx4n8OGG1mGuacY7sgW7faFxKScYXnnnjiq7eNPB6l93ifRwU27s3icbvu9+9cJ4R+Ddno+vaLrFy2ntJp0d3ugjgLRtLOxYyLvyVIzWNb/s86XFosFgbnT2li8PzaSZjYJlpJHZvP/3hnHrx1oYI9K8UePvDPh7UrDTLzUIpL++vIbSO2hdWlVpc7WZc5C8da2L7XNFsdRg0281Szt7y4/1MEkyq7/QHr0ryGH4GXUPii31FNesntI9VtNUYy2Ia6MkMKxmMS5yIzsBx74rX+KHwn1Pxp4yg1c+I47ewha2kS2NsC0bwuzHDDkht3c8Y4prp6/gLv6HV+JviN4R8PtareatbyGe+SxfyZVbyJGWQgyc/KP3TjJ7itWTxT4bjtbS6k17TVgvTi2kNym2Y5x8pzzzXm2pfBVJPDi2NjfadHfL4nk19p59PWRJixkKxSL/EB5nU+lc837OhEVk7azaXcnlXMV7bzW7LbkTSrIfKVTlMFQMd+tKPn/Wn+Y2ewP400CGLUJr68XT4rG7No73ZESySBQ2EJPzZBqPwn478NeJNI0jULPUIoTq8PnWdvO6pNIuSM7c57V51qvwPml1RtTsNZsvO/tWa9SC8shPAI5bYQMpQnllHIJ+lGg/BC60m98KSW2vQ2/8AYtmtpdXMFvtnu4xkmPklQuSMEDK44NC8/L8tQZ2X7QP/ACQvx1/2L97/AOiWrt4v9Wv0Fec/GPS4tH/Z68cWMNzd3KLoN82+6mMshzC5+8a9Gi/1a/QUAOooooA4L9on/khfjT/sD3H/AKAa72uC/aJ/5IX40/7A9x/6Aa72gAooooAKKKKACiiigArgvh3/AMlK+Jv/AGF7L/022td7XBfDv/kpXxN/7C9l/wCm21oAxfip4b8bar4ze58PJcCCTS4ILS6TUTAllcrPI0kjIOWzGVHAOcYqvqdl8apdbvY7PUkhtWkdRN/o+wxlovLaFSpYMF87dv7lcZ7ev0UA9TxO80z472+mSJba4tzJIyb3aK3MsaiS4BEYGxSSn2ZjuI/i57VN/YfxhjurqS11SK3WSWW4LokCm4cC3EaspDbQcTZwfxr2aigOp44IPjlHLe3Uc1tJLAgkW2meEQXTiaIiOIgbkUxecCX53FTzUdxp/wAdI727jj1yCVV0/bbSJbQeW8xiblixBVg+0/cIIHUA1W1LxF8WZNX19xYarpuk3sciaPP/AGas5tGjdNrMkavKPMTzMl1IUhSAeRVKTxF8Vbm0jkFr4q069FjbNpdr/Z0U8d3OSPNF3J5I8sZ/65YUk4yKI9AfX+ux0GpWfxettYvYLO8ub/SVlt/Lm3W0Vy8YYeYI85Ukrk7mCegHeqWmeG/i7pjXqWGsukF9qN1OUleCQ2yPdyOpQleSY2Xg5APAArodUXxFrnxE1fQovEV7oUcFhbTWzW6Kwdd4MjYPGc5XPp2Nbfwn1DUdS8OXkuoTy3HlavfwW80n3ngjuZFiPv8AIBz360Lv/XYGeZXemfFK18QX+n6QtyzKHeS5WJFMlu91cECOV18vzShjJHbJzip/D+h/G7S4raxTUkjtobNtg2wzBpC7k+Y7MCGyVIIVlxxxXulFHSwdbnhXiTw/8ar/AExNIl1KS7tmuQxmjlt4pGANo48w7R8gIuhhMH7ueK9k1pWXw1eq33hZyA/XYa0ao+If+QBqP/XrL/6AadxWOf8Agz/yS7QP+vX/ANmNddXI/Bn/AJJdoH/Xr/7Ma66kMKoeI4bu50C/t7Bit1JbusJDbSHI457c1fopNXVhp2dzwjRfD3xd0vTYmsftdnbtBbQ3Nn/aMdxctMkeJJ0aTKIrN1XOSBngnFaTaR8cZpFlm8RRwt5YDx26W/lllt7bkbk3fNN9pz7BcYr2WvN/G8HjaPxw0mj+ItbtdIOlTT+XHYQTwR3K4VF4hMpzy20NnPTjim2JI5ttK+Nd7PcnUru1fbcpJBEsUIhACnBR927IJGQVHPQms3xZefGrQYLaOS61O/S6nieSawsI7iWEYk81AqIAB/qtu7AJzz1qG38RfFafTI1vE8XWMsVj/oUsGlxznUL0SEHzs26mKErsIBSM4Z+TtBrQ8R678U9QjfXPCaTPNDeQ6abNYg0LFLWWS5mwQRjzTEqnI+ZNuQGNHQCC/wBE+NWqWhkv7+4dob2K4hjtlt4G2AdUYsfmwcFXUDPfjNaL2vx58rH2y2N4NPfDqYPs5k+zy4BG3d5nneSc/cwG7cGjrPiD4p21/OukR+I9Sil0+EoZNKWFrJg6+czI0IEsm0uUCOeVAKEHNara140tvhx44vjd63Lb2sGdJvtSsltrwLsPmuUVE4Tqp2DOO9Gy/r0He7X9eZm+M/D3xov9Ju9Fi1SW8tJvNVJklt4Zm3D5fMO0AIOnyYatS20741T399Fda0La3k1BVjaGC3xHbeactGxLEny8DDIDn1PNat0viDRfGfhnZ4kv9Ug1nU5Wa1lVQkVv9mY7cjqFIDAnuMV6ZR0/ryEZHgtdbXwjpK+JGRtaFnEL9kxtM20byMcdc9OK16KKGAVzfxT/AOSY+Kv+wLef+iXrpK5v4p/8kx8Vf9gW8/8ARL0AWvAf/Ij6D/2Dbf8A9FLW1WL4D/5EfQf+wbb/APopa2qACiiigAooqrq0M9xplxDbXc9pM8ZCTwBDIh7FQ6sufqCKGwRaorwqLUPitpdn4cuJrzxHrV1PLci9sX0+GJv9Yyws0iW/lqgVQSpKE78hjwBHa+K/iFYQyzXr6/PNcWU0FxDe6YkENrfvOkduLdhGpdArSMfmfhAcjNAHvNFeGy3fxZ0/X9R0iS91VNHgtmSx1KPTRds9z5QI3gIXMWS5BAJyFHT5WoS+I/irPo8bSQeLNPuU02Q2Ai02O4N9fBgFFwTAPLiPYFYzjJJ4o6h0PoGivNdd/wCEm1nx2nh2PXrzQg+gLcJLboGHnCaPecHgnGV69Dmtj4W3+pXsOvx31zNdw2utXVvazy/eaNZCNv0U8D6ULX+vOwPT+vmdlRRRQAUUUUAFcF8I/wDkI+OP+xnuP/RcVd7XBfCP/kI+OP8AsZ7j/wBFxUAd7RRRQAUUUUAFFZniye5tfC+qXNmSLmKzleIgZIYISCK8esde+Ismo6X/AGfca9dwzWGlyQKdORrKferG7aacx7kYDBHzjBwMGgD3SivnLSvFHxdm1yxksW1e60UOVDrp4mWZfPuFZifKySoEZwZU4UYDFsVpWOv/ABMa3gtdXfxbb2KXVwtzq1jpKSTzkKTCI4Wtw0ceeDuRuQBvOTR0uHWx73RXlBvvG15a+A9N1i+udGv9ThuUv5oY1DCcW0hjDL0GMB8ccritrwJNrVr461rQL3VrrVrWxsrTdcTqARMU5wBwNw+YinbWwdLne0UUUgCiiigArg/g9/rPGn/Y03X/AKLhrvK4P4Pf6zxp/wBjTdf+i4aAO8ooooAKKK5n4q3PiC0+HeuXPhVZ21uO1ZrIQRCSTzOMbVKsCfbafoaAOmorxPTPG3xQ0vw3bC/8L6lq15K10qTNp8hZisw8reERNqmMn5mRM7c4FVX174mpeX9ncN4lbTxq6CbVLTSxvitG835YIHt9xZcRhmxKCCCDycAHu1FeRvqvxCHw70ae7OtRSy6u8V9d2+nI+oJYfvNknk+WQHJEYP7s4BztHbN0/Vvi+kOmRmPUbmLVne1juJrCNJbFUmQrcTKEAUtD5wwRjcqcDJo62Doe3UV5x8Kb/wAXXPivxPa67Jq9xpULQ/2dPfWgiyfmEgB8mIn+E42sB2Y5r0egAooooAK4X4D/APJOU/7C+rf+nG5ruq4X4D/8k5T/ALC+rf8ApxuaAO6ooooAK5T4reKrrwb4T/tiy0+K/uXvbW0jglmMSlppkiBLAHGN+eh6Vrw+IdGm1650OO/ibULWBbiaLP3I2OAxPTqKt3i2NxAi3a200RZWQShWUsDkEZ7gjI+lAHg+qfGjxbb2N4mp+H9Os0S41HTDcWN8zyrc20TvvUPHgIdvGcn+VVtM+JHiAeJo47jUL6W1m1PRoUiDplVntInkB+TkFmJOMdeMV7VpNx4T16W+t7GHTrt7O8lhuk8hcpPyJMgjknkE960F0/RVJmWx08GJ1YuIk+RkGFOccEAAD0oWm/kD/wA/6+R4fp3x/wBZuPDV/wCJJfCEKaYkKzwSfaseWDKUKS553AAEkDAOR2zXpngbx9ZeJn8WTIbYWGgai1oLqGcSJMiwRyM+RxxvIwM/drUtrDwYdW1DT7aw0L+0LmES38McEXmTRsThpABllJz161Nd6F4bn8OXektY2cOlXSbLiO2/cI64AxmPB6ADg9Bil0H1Oc+Ct5q+uaFqHi3Vbq5ePW76SfTraRzstrRcRxBR23BTJ77672ua8HeJfCWoWtnpnhy+geCK2P2eKMEBYonMJxnsGQr+FdCZ4QnmGaMJnG7cMZ9Kp+RKJKKRWDAMpBB6EUtIZw37QP8AyQvx1/2L97/6Jau3i/1a/QVxH7QP/JC/HX/Yv3v/AKJau3i/1a/QUAOooooA4L9on/khfjT/ALA9x/6Aa72uC/aK/wCSFeNcHB/sa459PkNY/iQeIdC1vTNJufiN4wmm1Istu8GkacyZHUMTCMYHP0oA9VorxGXxQkej32q/8Lg8TtBZal/ZsgXRbEu0x6bV+z5ZSOQw4xk1twf2pPYa1fQ/FzxDJb6KxW7ddL08jiFJsr/o/wAw2SKc+9AHqdFeEW/jWCQ2ayfF/wATQm9tkubbdpWmsJEdwqgMkLLuJOduc4Vjjg16CnhTxcyBl+Kmv4IyP+Jbp/8A8j0WA7aiuK/4RLxf/wBFU1//AMFun/8AyPR/wiXi/wD6Kpr/AP4LdP8A/kegDta4L4d/8lK+Jv8A2F7L/wBNtrVj/hEvF/8A0VTX/wDwW6f/API9cF4V0XXrPxl8Sbif4mazZpZ6lam5uBYWJMv/ABL7c7mBgIBAIXCgDAHU5NAHuVFeU2raxLErT/FTxJZyuzLHBPpumea+1QxO1YTtwGGd2CM8gVFLe3Ea2rN8ZtaIuZY4gRp+m4UurMCW8jBHykZUnnAoA9borzb7FrLaZc6lH8XdfltrYEyOul2GOBzjNv8ANj278VBqKanp8aNefF7xFGZEjkRRo9kzMrsqrgC2OeXXIGSM0AeoUV5S8t9C0ouvjFrdsI3KEyWGmnJCljwsBIwqsxyBgAk9K6BPCni11DL8VdeKkZBGnafyP/AegDtNieZ5mxd+Nu7HOPTNKiLGgVFVVHQAYAri/wDhEvF//RVNf/8ABbp//wAj0f8ACJeL/wDoqmv/APgt0/8A+R6AO1oriv8AhEvF/wD0VTX/APwW6f8A/I9H/CJeL/8Aoqmv/wDgt0//AOR6AO1qj4h/5AGo/wDXrL/6Aa5j/hEvF/8A0VTX/wDwW6f/API9U9c8KeLU0W+ZvijrzqLaQlTp2n4b5Tx/qKANP4M/8ku0D/r1/wDZjXXV4r4C0rxDY/CrRdSPxJ163haKOOO3h0+wb53k2KqloM8sw6mu0Xwn4vIBPxT18H0/s3T+P/JegDtqK4r/AIRLxf8A9FU1/wD8Fun/APyPR/wiXi//AKKpr/8A4LdP/wDkegDtaK4r/hEvF/8A0VTX/wDwW6f/API9H/CJeL/+iqa//wCC3T//AJHoA7WgcdK4r/hEvF//AEVTX/8AwW6f/wDI9H/CJeL/APoqmv8A/gt0/wD+R6AO1pGVWUqyhlIwQRkEVxf/AAiXi/8A6Kpr/wD4LdP/APkej/hEvF//AEVTX/8AwW6f/wDI9AHZ+XHuVvLXK8KcdPpTq4r/AIRLxf8A9FU1/wD8Fun/APyPR/wiXi//AKKpr/8A4LdP/wDkegDtaK4r/hEvF/8A0VTX/wDwW6f/API9H/CJeL/+iqa//wCC3T//AJHoA7Wub+Kf/JMfFX/YFvP/AES9Z3/CJeL/APoqmv8A/gt0/wD+R6wPiR4W8VQ/DvxLLN8TNcuYk0i7Z4W0+wVZAIWypKwAgHpwQfegDuvAf/Ij6D/2Dbf/ANFLW1Xj+l6f4p0vwh4bcfEDxTIl5aW8cSWunaYVjYxqQvzxA49+enNan2fVQzq/xg19HjkSOVW0mxBjZ/u7v9G4BwcMeD60AemUV5fbpqkml2GoyfGDXbaG/UNAJtN08MR6nEBwPc8e9DLqH9k3eqQ/GPXLi2tFDSmLS7BjgjK7R9n+bPbHWi4HqFFeXGPWIAq6l8WvEGlzkfNDdadpoZOeAxWAqCewzk9qaslwyMw+Nmr4U7TnTbAEnngD7Nkng8D60Aep0V5lZw395GJLf406s6nJH/Ev08ZACknm36fOnP8AtCoDJd7lEfxo1eQGTyywsNOABw/PMA3DMbj5c8gjsaAPVKK8uvl1KxhWW5+L3iNFdFdB/YtnuYFgowPs2SckcDnHPSn2kGqXF6tkvxh1tblpDGsZ07Ts7gM4OIDtJ7A4PtQB6aUQuHKqWAwGxyBSIiRjaiKoznAGOa4z/hEvF/8A0VTX/wDwW6f/API9H/CJeL/+iqa//wCC3T//AJHoA7WiuK/4RLxf/wBFU1//AMFun/8AyPR/wiXi/wD6Kpr/AP4LdP8A/kegDtaK4r/hEvF//RVNf/8ABbp//wAj0f8ACJeL/wDoqmv/APgt0/8A+R6AO1rgvhH/AMhHxx/2M9x/6Liqx/wiXi//AKKpr/8A4LdP/wDkeuB8C6Rr1knji+k+JOuWcNp4guBMYtOsXaZgkfzYMB+Y5AwuB0wKAPc6K8ntZtTkmktbz4s+I9OvI2VZLa60vThIoYZVjtgI2kc5zx3xTbO8vLq/t7OP4veJEa4iEkTy6PYorZfYB81uDkscDjntQB61RXl8yalHAszfGHX9rOY1B0mxU7wcbDm2GGyMAHBNOeHUoltPtPxk1m2e7hSaJJdO08Ha4+XP+j4GcED1IOM0AenHkYPIpFRFTYqqq/3QOK8zWHUG09dQHxn1g2zzLCr/ANm2HMjDKqB9nzkjBHHIOelNjS+kfy4/jRrLybiNi6ZYFsDq2Ps+do/vdPegD05FVFCooVR0AGAKWvL4BezzJDD8adYkkkB2KumWBL/e6f6PyTsfA77WxnBqFZr5pZET4xa+RGiSSO2lWCIiuSASzW4A6HIzn2oA9VZFYqWVWKnKkjofakVEVmZUUM33iByfrXAaVoviDVIGn0/4ua5PGrFGI03TwQw7EG3zVz/hEvF//RVNf/8ABbp//wAj0AdrRXFf8Il4v/6Kpr//AILdP/8Akej/AIRLxf8A9FU1/wD8Fun/APyPQB2tFcV/wiXi/wD6Kpr/AP4LdP8A/kej/hEvF/8A0VTX/wDwW6f/API9AHa1wfwe/wBZ40/7Gm6/9Fw1P/wiXi7/AKKpr/8A4LdP/wDkeuD+H2i+ILWy8bX7fEjW7SGz1+7acxafYsZSsURL4MB+YjjAwOBxQB7jRXCWfhnxdc2kVwPih4ijEiBwr6bp2QD6/uKm/wCES8X/APRVNf8A/Bbp/wD8j0AdrRXFf8Il4v8A+iqa/wD+C3T/AP5Ho/4RLxf/ANFU1/8A8Fun/wDyPQB2tFcV/wAIl4v/AOiqa/8A+C3T/wD5Ho/4RLxf/wBFU1//AMFun/8AyPQB2tFcV/wiXi//AKKpr/8A4LdP/wDkej/hEvF//RVNf/8ABbp//wAj0AdrRXFf8Il4v/6Kpr//AILdP/8Akej/AIRLxf8A9FU1/wD8Fun/APyPQB2tFcV/wiXi/wD6Kpr/AP4LdP8A/kej/hEvF/8A0VTX/wDwW6f/API9AHa1wvwH/wCScp/2F9W/9ONzUv8AwiXi7/oqmv8A/gt0/wD+R68/+Gem67YfDVdQf4k67ZwnV9Sijt7fTbGQySfb7hcKGgJLMQWxnAycYA4APday/F+n3mreFNW0vT7w2V5eWU0EFwM5idkKq3HPBINeb293qkjTxTfFLxTbXMDCOS3l0jTvMDlgNg2wEMfmU/KTwc+ta+h6T4k1iK5ktPil4mUW1w1vIJtIsIzvUAnANvnHI5pNcyGnZnmWkfB3xxp9rqc9rYeH7WW7s7O1ktvtcswn8qUNLIWY8M45HbPUVyvi7wH4+0S00LQL6zv9Zt7azujItm8jiUvPGyQxOT+7k2hgGPABNfQ//CJeL/8Aoqmv/wDgt0//AOR6P+ES8X/9FU1//wAFun//ACPTEeWWvwd8Xf8ACczaxZPZaNHcazNqQ1CK7kNzHC6nFu0f3T15NVdH+Cvi628G6jpt5LNLqEsNtFvi1dhHcyRPkzFSDye4b7w4Neu/8Il4v/6Kpr//AILdP/8Akej/AIRLxf8A9FU1/wD8Fun/APyPQB5ld/B/xjJfX17DcaVa6lqfhSDS5NQtZZIza3UeclFzyrLhc54xUMfwf8WL4as7dY4ZBHqy3d3o9xqb/ZrhBCseQy8rgjdt7nJ616n/AMIl4v8A+iqa/wD+C3T/AP5Ho/4RLxf/ANFU1/8A8Fun/wDyPR/X43D+vwseU6f8FfG1r4POiJqtrBnSWs/LhupQiyNqJuCQev8Aqjt3daxPip8PfFfh93stEtribRLzUri5ihgMs6QIbVY9pBOQ7PuKnkA817j/AMIl4v8A+iqa/wD+C3T/AP5Ho/4RLxf/ANFU1/8A8Fun/wDyPQ9RrQ1fhxC9t4D0W3k0250147NFa1uZfMliIHRm7nv+NdBXFf8ACJeL/wDoqmv/APgt0/8A+R6P+ES8X/8ARVNf/wDBbp//AMj027u5KVlYj/aB/wCSF+Ov+xfvf/RLV28X+rX6CvG/jh4Y8UW3wb8ZXFz8SNbvYY9Du2kt5LCxVZVETZQlYAwBHGQQfQ17JF/q1+gpDHUUUUAcF+0T/wAkL8af9ge4/wDQDWl41vfCMGraYniBi1+iyyWiR+YXRCuJHITouP4jwKzf2iiB8CvGpPAGjXBP/fBqj4i1b4b6xrltrJ8bRWN9BC1uZLS8VfNiY5KMCCCMk+/NAFCDw18DvtOnRx6TpBN3awxW0JDmKZH8xI3ZCdrSHZIPMYF+PvVb8Pf8Kts9R1Tw7prXcEt7KNMvbSW4u/LeQQBQm122hvJiX5lwdqjmsKPRvhGmwr45mWSB4TaSDUV3WqxPIyJH8v3QZn654I54rS1T/hVl+08x8ai3u5r+PUDdQ3yiRZ0gEG4ZBAyg5GOpzR0DqPk034N3+jhbho7y0tDaRq895cSNF5byeQAzOWGGSQDB6Ag8HFd54S8VeH/E8M7aDqCXS2zBJQFIKZzjIPY4OPpXmK6R8HUki8vxgEt1SNZbYagPLnZPM2u/GS2ZnPBHOPStzwPf/Cnwat3HoXiWxhiuyjSxtdBl3ru+YDsTu5+gp9xdj02iuW/4WJ4G/wChq0v/AL/ij/hYngb/AKGrS/8Av+KQzqa888EWtvfeP/ilaXcKzQTarZpIjDhgdNteK2v+FieBv+hq0v8A7/iuZ+Gmq2upeLfihqmjXUV5E2p2phkiO5WZdNthgevIxSk7JjW519h4N8P2cxnjtriWYo6GSe7llfayKhGWYn7qKPwz1JNU4vhx4LigNumhw+T5qShPMfAdAQrDnORkn689ea5eXx94qn0+0j0rRRcXTaWk1xLNazR+XcYTeNuOVyWHBzx3q4PGPihtUurK102C5lXymjDK6qI3SVvMIxuwTGAMjvVdWLodQngzw2v2xm00SveLtmklkd5D8u3IcncCRwWByeMngVVHw98KfbPth0+d7nyUhE0l5M7hVYMoDMxPBVSPpXQaTcTXWl2tzcw+RNLCjyRf3GIBI/A1apAcqngPQDf3lzcW7TR3IIERkcBC0TxOc7skskjD27c811EaLHGsaDCqAAPQCnUUAFFFFABRRRQAVR8Q/wDIA1H/AK9Zf/QDV6qPiH/kAaj/ANesv/oBoA5H4VabBf8Aw58JXE7yf6FH5yRgja7YdRuGOcbsj3APau8ry74TeOvB1l8OdEtbrxJpsM8dvtdGmAKnceDXUf8ACxPA3/Q1aX/3/FAHU0Vy3/CxPA3/AENWl/8Af8Uf8LE8Df8AQ1aX/wB/xQB1NFct/wALE8Df9DVpf/f8Uf8ACxPA3/Q1aX/3/FAHU0Vy3/CxPA3/AENWl/8Af8Uf8LE8Df8AQ1aX/wB/xQB1NFct/wALE8Df9DVpf/f8Uf8ACxPA3/Q1aX/3/FAHU0Vy3/CxPA3/AENWl/8Af8Uf8LE8Df8AQ1aX/wB/xQB1NFct/wALE8Df9DVpf/f8Uf8ACxPA3/Q1aX/3/FAHU1zfxT/5Jj4q/wCwLef+iXqL/hYngb/oatL/AO/4rn/iV4+8F3Pw58TW9v4m0ySWTSLtERZhlmML4AoA1tKvdJtPBPhL+1YbmQm1tTbeVBJJiURLj7g9zwaojwZ8MkMkxhtAVuklkLXr8SgHbnLdRub+tVfDfjDwFceDvDcV54n09JLO1tZQouACHWIDB/M8VkXNl8H7hbZZ/FUEi2pPkA3wARCrKU46qQ7dc0L+vwB/1+J2N1pfgRzp9tMtoRpOFtiZiRDzjaWJ5Oex5qePTvBP2K40OOSzEU0S2skIu23bUXCqDuyCAOoOa5S8k+E1xZtbf8JRaQqWdg0V4FZWdw5YEDIOQMHqKjuk+EFyHEviSzO9gzEXgBJE3m9cf3qLIDr4vCnhTV4vtH73UY2cM7Pfyyh3U/KzfNyw7Ht0q9L4S8PSzxTyaeDJFIZUPmvwxzk9fc1zvhbxL8N/DmmDT9P8Uaf5e7cWkuQzMfUnvxWr/wALE8Df9DVpf/f8UadBepYuPBXhuYRhrGRPLAAMdzKh2gKNpIbOPkTjvtpkvgXwrJFHG2lDbEwaP9/J8pBkII+bqDLIfx9hiL/hYngb/oatL/7/AIo/4WJ4G/6GrS/+/wCKVkO4+fwH4Zn1D+0J7Kaa88lYfPkupWfapyOS3UHvU1n4M8N2mtjWrfTVW/DFjMXZmYkYycmq3/CxPA3/AENWl/8Af8Uf8LE8Df8AQ1aX/wB/xTCx1NFct/wsTwN/0NWl/wDf8Uf8LE8Df9DVpf8A3/FAHU0Vy3/CxPA3/Q1aX/3/ABR/wsTwN/0NWl/9/wAUAdTRXLf8LE8Df9DVpf8A3/FH/CxPA3/Q1aX/AN/xQB1NedfDWxtdSPj+xvYvNt5/Elyki7ipIMcXQjBB9xyK3P8AhYngb/oatL/7/iuJ+Fvjnwfa6h4zNx4k02MTeI55I90w+ZSkYBHtwaAO/h8G+HozM7Wcs0s6bJZZrmSSR16YLFs4A6enakfwX4beIRyWDOo27c3EnyhZBIoHzcAMAar/APCxPA3/AENWl/8Af8Uf8LE8Df8AQ1aX/wB/xQBXg+GPgiF7R49FANo2+H/SJMK24tnG71JNaV14N8N3OoW1/NpqNcW1strE+9siJc7V69snnrVX/hYngb/oatL/AO/4o/4WJ4G/6GrS/wDv+KANGPwzoccaxrYgItwlyB5jn96kYjVuvZABjp+NUrPwJ4Ys2VrPT2tmVpCGhndGxJguuQclSQOPao/+FieBv+hq0v8A7/ij/hYngb/oatL/AO/4oeu4LQluvAvha4uzdS6WpmNsLYuJGBMY3YHX/bb86jg+H/hOGwNhHpWLRohE8PnyFGUHIyN3OMn8zSf8LE8Df9DVpf8A3/FH/CxPA3/Q1aX/AN/xQBs+H9F03QdPFhpVstvbhiwQEnk/WtCuW/4WJ4G/6GrS/wDv+KP+FieBv+hq0v8A7/igDqaK5b/hYngb/oatL/7/AIo/4WJ4G/6GrS/+/wCKAOporlv+FieBv+hq0v8A7/ij/hYngb/oatL/AO/4oA6mvNvhvpsGrW/jOzumlEP/AAl08jBGxu2LAwB9sgZHeug/4WJ4G/6GnS/+/wCK4n4UeOvB9q/i83HiTToxN4luZI90wG5DHFhh7cGgD18cDA4FFct/wsTwN/0NWl/9/wAUf8LE8Df9DVpf/f8AFAHU0Vy3/CxPA3/Q1aX/AN/xR/wsTwN/0NWl/wDf8UAdTRXLf8LE8Df9DVpf/f8AFH/CxPA3/Q1aX/3/ABQB1NFct/wsTwN/0NWl/wDf8Uf8LE8Df9DVpf8A3/FAHU0Vy3/CxPA3/Q1aX/3/ABR/wsTwN/0NWl/9/wAUAdTRXLf8LE8Df9DVpf8A3/FH/CxPA3/Q1aX/AN/xQB1NeQeDre1uPg3bi5vIrNk8Qam8MjRSSP5g1G6wIxG6Pv5OMH14rtv+FieBv+hq0v8A7/iuW+Eljpuu/CSzlmu2jhTWtSu7W6hkClG/tC52upPHRj17GgBljp+nqllqkXiLQBNp63DwmXTbjzkZsmUsrXO4v8h5YFhggYrpvBbWOi2D2761ZXUczrOqxRyq6eYNxZ/MlkbBGD2A/Gs3/hX3h2XVLi7uNWmmiu0SJ1M67ppR5uWZscnbNgAYxgUr+AvApknhe6Ja8DrtN4C3EYRwvp8oXIHpmjsPTU6a18VeH7p7hYdShK27MsshOEBUqCNx4PLCrMmuaNHIY31SzDBQ2POXOCcA/mRXJ/8ACJ+DNNuItQu9SZpDIrK81ypDEyRleAMY3RIM1mWPwx0a11DUVbWmFlJF9xZtssKlw4Ib+DBAO4cnihCPQ7jV9Lt0Dz6haxqehaUDPOKjk13RY3ZJNVs1ZX2MDMvDen1rmpvAXhZ7q5uEup4p55JLhmW4UlVkQo+0EHCEE+2eahbwz4FjiksfNysPmyOqtuwJSZWOcH+9ke1AHXzatpcNrFdTahbRwTf6uRpAFb6Go31zR0Uk6lbEhym1ZASWHUADkmuF8b+G9AvvD9hfxa7HZaZYS3EkkshLK3nNlgcdec4Xoc+1a2m+BPCWmhLqNn4SVUklnyQsu0EZb/dGPTmjoBuz+J9Bhmt4ZdTgR7hgiAt/ERkA+hwe9T2+uaPcWU17DqVs9tBIYpZRINquOoJ9a5lPCnhHS7ODTZtRZYIC628EtyuYy6ksAMZJI3H+VXIPDWgx6GNOh1CaOCCdLyNvOXfA23CnkcDGeo7mgDoLfU9OuLkW0F9byzFd4RJAWx64q3XE+F/BWh+H9Ve8h1BnEcjXMELSrtiDKVLnufvNyTjmuwN5aBXY3UAVMbz5gwufX0oA4z9oH/khfjr/ALF+9/8ARLV28X+rX6CuI/aB/wCSF+Ov+xfvf/RLV28X+rX6CgB1FFFAHBftE/8AJC/Gn/YHuP8A0A1T+IyeILbxboNv4fs5G0+6Yx3iWunRsyZz+9MrxsgC8ZU7SexPSrn7RP8AyQvxp/2B7j/0A13tAHhdv/wsWzOhrerdXC3C37Xj/wBjQ5Vkdlt0IjhIUMFDc7c7vvdBT/A1x8UbnXNAs/EWgww2duwXU7n+zolF75sRkBAA/diI4Q4xkk17jRQgZV/s3Tv+fC1/78r/AIUf2bp3/Pha/wDflf8ACrVFAFX+zdO/58LX/vyv+FH9m6d/z4Wv/flf8KtUUAVf7N07/nwtf+/K/wCFcR8N0ht/iL8TVjRIo11ezOFAUD/iW2teg1554Hh+0+P/AIp25baJdUtEzjOM6ZbCk720A72O7tZPJ8u5hfz1Lw7ZAfMUY5X1HI6etEslrbyo0skMUkzCJCxCmRuSFHqepx9a8zsPhGbGCzjt/Ekx+wWxtbMNb4WOJtpdTh84Zw54I+VlXouTbu/hrfXL2zN4nlRreTzY3ELF4TumOyMl8KmJguMHhB7YbA9HorgdO+HTW9nLDc6/d3DyR28YZt2EEchdwoDAASDAIAHTnOateGPBF3o+vpqVx4jvL+NI2RIZBtCgljt6klQGGATj5QfTDA7CW4gitnupZo44EUu8rOAqqOpJ6AD1p6kMoZSCCMgjvXm7/DK8axtdOj8RLb2Vva3Fv5UNko80SxyJljuycGQNjOPlHHcS2/w1ultngufFN9PuMnzMpG4tC0asQGGWUsGBOeVHTrUj6nolFNhUxxIjMXKqAWPf3p1MSCiiigAqj4h/5AGo/wDXrL/6AavVR8Q/8gDUf+vWX/0A0Aeb+F9NvZvgz4ck0Nvs15ut1dorSGVmiacLISHVhwjM2farUWpeJEuLqK48NabFBFdeSs39mTTSRp2dkVQJd3rGcDOSMCs7Tdf1jw98FPC91osUDzSIY2MyblA2SsucugGWVR178ZOK2bXx5rLX1vZyaB89xdmFfNZ4WK+YiZVdpzgMXOSPlU9aSeo2ipbT+NI1W3bw7pczyJJKlxJpzAIACQjgMMsfUY+lMn1LxXcTEQeELeLy7uPdCtkVYReaQcyN8rhkAb5QCueeaTS/iZr8lkjXfhi3aZLD7TMY7wrl/L3EIjLuKqflYjJU+tW5fHHiS2u9RkGh2uoWSoGtHtp3wzC2SQjPl/MpZiA3B9qdtLBszDvfGOs2l7YWN1oGkWzXUmBPNpksfmLsBO2ItvUh9ycgg7c9DWrY6r4j86O2vPDNpCuLXzLj+yJZNm+MGRWC43NvzyoKqMZJJIFmXx9rFvehbzw6iqJXhZVlYnckjoTH8m6TdtBAAHBGaW28c+IJmS+j0O2uLL7LHJNBBO7TROxfKf6sAuNoBXgA9zQLZMy49Q8b2dusM/hfTLlnmytzLp8mERppwEZYwxJCpGdwGAHGRWx4g1DxDY+ILWxsPA9ne2UqRNJdpFkRFyVYEcE7Tgnp8uamtPHOqyeDZPEEnhvLpciE2sF2JXAZRtzheG3sqMpHHJzgVRHxF124W1Ft4QeF7kShBd3YiJZAowoK/N85YY4OFyM5xRe4Ge+qeN2iS4/4RPSY2iunSS1j06VmZRDMVUsQFw0ixAOhIG7mrVrqXi6SO1lbwpo7ISDPs0+ZTgzRpgBwrAqjO54YHZxU1r8Q9ckuIrY+HLWZzapK8kd8VDO24HYrJuZQVAJAyM9KfP8AEXVLaZ4Lnw7EkqbVYi6ZlU71VnbEeViUNuLkDgHAos0CaZQl1PxVeaVIkPh20sr020piYaNKyyyqcAqWPyL3/eAFuwFQ+I/EvibRrOeaTwfp7i1guWmkOnSCNvLYhHVgSArAA7Sc88GtaTxzrtjBdXF5pFpNbtMyWs0c8gU/Pgbj5fC4/j/MAVmj4tXbGIN4dgi3iITLLeMGtmkjDgygRnauTtyMkkdKd9PxD/hhieJfETa1FpsXhPT7iTyxKUGlyxGSMzSIHyx/dDaith+Tu4rQ0TUPFd3HbTXfhbR1T9204jsJlZgxIZQJApVlwM8MDSR/EjWpHuRH4RXMNt5qbr3abg7VIaNdm5oju+/jPHSu58M6hdappIuryzFncCaaF4g5YZjkZNwJAJB25HA4NC7g9ix/Zunf8+Fr/wB+V/wrnPihp9gnwz8UsljbKw0a8wREoI/cv7V1tc38U/8AkmPir/sC3n/ol6QHGawNasvAXhGTw1pqSSSWcPn+XZLKWHkAgH922MnAydo55ZetWota8QRXBa68GQNbqp84R6bJ5kD4+VOMibJP3kG0Ac+tJq/iTWvDvgDwfJo9vDMZ7OBZRJFvyBACFHzrySMDGT6A1K/j7XwZbWLw6r3YhZoVld0aVvLZgVQKcqpADHIIzwDSewdSGXVfGDailhB4EsQsuFF21v8Au4y3zAkZ5AQEH/bwKq2Ws+MPKAm8J6a4SxSRnbS51kkkMYLEIBjCvkFCwY44rQT4jatukVvD9oyRpFumW/8AlG9gDKVKbhCM53gE4HSrMXjHxIkpVtCtbtLi68m0liuJAoBfGX/d/dA5DDJPoKpvyEtkZ4uvF0V/P5Wgade2k74t3fS3i8oCJDuKls7SxYbTgjHWkn1LxdF5YHhHTQXumheWWykMaqu0BgsYZ8OdxBOQuOTUz/ELX47kQt4ZXMroq+bdCJFJgR2VWZRvO5iAPl6Ulv8AETXkgso7jwxm4kd0l865FuflVSCoYYJbOQuemOc5AV72SC1mZ9lq3jeJ47W58H2AJvbhTPcWUjgwiX90cxKcFlLAZAA2An7wNdd4O/tK+ubyPXvD2n2qIiSW7x2uzOXlUodxOSAiNkY++OK0PCetahq32hdQ0tbFkCPHtlZwyMOM5VcMMHI57c1vU7gVf7N07/nwtf8Avyv+FH9m6d/z4Wv/AH5X/CrVFIZV/s3Tv+fC1/78r/hR/Zunf8+Fr/35X/CrVFAFX+zdO/58LX/vyv8AhR/Zunf8+Fr/AN+V/wAKtUUAVf7N07/nwtf+/K/4Uf2bp3/Pha/9+V/wq1RQBV/s3Tv+fC1/78r/AIV5f4Vt5ItI+JM+l2EMmoRa7dm2At1c7xFHgAYOee2D9K9ary3wnfXml6P8S9Q0+NJLq3167kiV13AsIoyMjIz+YoYFbStU8ZJYwJN4Ut7q5ZyF87TmUzpuA3bwqLFtBJw6qWxgAVcvtf8AESYubHwFHdWhI+U2LRy4X5pPlbB5UELxy2KRfH3iC1mQHTbbVIphbiOYSrbRBmiZnG8llJyAAM9T1oX4geJYltzP4fhAEsyTLM7o8gWJnQphSvzEADk5z2NDYWO70ixjl0q1k1LS7CG9eJWnjjiG1XI5Az2Bq3/Zunf8+Fr/AN+V/wAK4xfGWuQ61Lpt9pNpbtujCSNO/lsTCrlIzs/eNkkYIWsux+IniQWNn9s8O2b3U8jKyi7MPlqEVlB3rjed3C5x70+otj0f+zdO/wCfC1/78r/hR/Zunf8APha/9+V/wrn/AAPr2ravfalb6pZ21sLcxm3ClhI6MgJZlIwBu3AEE9DXVUkMq/2bp3/Pha/9+V/wo/s3Tv8Anwtf+/K/4VaooAq/2bp3/Pha/wDflf8ACj+zdO/58LX/AL8r/hVqigCr/Zunf8+Fr/35X/Cj+zdO/wCfC1/78r/hVqigCr/Zunf8+Fr/AN+V/wAKP7N07/nwtf8Avyv+FWqKAKv9m6d/z4Wv/flf8K8j0SO8tfDXjmfQ7GNr1PF0ipstRIVjP2cPhdjnhS3RT9K9mryDQ9X1DQ/DPjrUdLWJrlPF0iDzEDKFb7OrEgso4BJ5YCgCePWPFkMdlbt4StHlNj5lxLPpkmFl2uQcxAgjKqCoAbLDjrjU0K/1ufVtPjvvDEEVpdSOJA+nMJIgPunI+RV9dzE+gNVU+JGrxR2UM3h+KS5lsfPmLzNbiN9rsMhlICHbjcGPJHqK1NB8b399q1haz6UsUF9I4Ry7K6AdMRldxHqx2gU38X9dxLb+uxzdvqPjG31zU459AjlsFuJEhmk0lpFhUSkJhERGcFMcqXA6k9q05ta8RJCu3wJCbmJPNuoRaEjbsB2Rv91nySOCelSXXjjxPZXDm58Op9kF1PCs7OUTaspRZHI3FFCgEnafamah8RtXXTLgWfh0DUhB5sEckjmORfLVt/CZKZJAPBOO3SpvZFJXZ0Hgb7dqmmzT+IPDVlpk6S+UsSwj5tqgM/P8Jfdt/wBnFdB/Zunf8+Fr/wB+V/wp+nTm60+3uSYiZYlcmJiycjPBIGR74FT1T3JWxV/s3Tv+fC1/78r/AIUf2bp3/Pha/wDflf8ACrVFIZV/s3Tv+fC1/wC/K/4Uf2bp3/Pha/8Aflf8KtUUAVf7N07/AJ8LX/vyv+FH9m6d/wA+Fr/35X/CrVFAFX+zdO/58LX/AL8r/hXnPwr0K11z4VW1lcvJFDFrmqyBY8AHF/dKAQR0+b9BXqFeUfD7QrjxF8IIrC21SbTmGu6pIzxqDvUajdAoQexzn8BQxo2rz4ZWM1vDbW+t6raQJJHI0cLoBIUKkZ+X/YH5n2p9t8N7OK6muptZ1C7mmMu9rjY/yyAgqOOOo6elWdL8G3Gm3k19Hrd1cSNBNGEkLc7o4VQbix+6YmI4/wCWjdO+LafDzXmhs2m8Um1eOaKaaKG33hikgYkMzEgsMqxGMjHYYJboLsaVv4D02zhSG/1u5uohJA5+1eWWZ43GwbiM4JwMfSs27+GcYuofsvie+e4i8jy4blkdFhjuElb5Mc/dxzxzzV3/AIV55Yh+z65JDdeSEluxGTPIROku4MWzyF2854P4VFqfgbWHj05bbVrciD93cRmJ1ilUuGLuokyzcYPPOfwo2/r5B/X6leP4TwM9xDPrt+tt5aJbmIqsoIgMRLNj3ztHHtVjUvhnB/Z88em6lcpczI6FpX+TLxiNmOBknAyBnrRp3w2u4ZWN94s1G/QzRO3m5BdEkDmNsHJUgbeScA9KIfhvc+XIlx4ovp9zTNlgRkuuFYgMMsp5zyT7UbBuaemeB9Is9H1DQY9QuZorq4F06yMjSRkkHjjOMjjPToKiX4eWLX0lzcarf3Cs5aOJgm2PMk0nHy88zt17BfSp9f8AB8msaql1JrtwkaWwiNuAcFu0hww5/CoNf8EahqmrR3y+Kb+2CWSW4WMYIdd2ZM9fm3cr0OBnPGF0AbD8O7OLSoNOGq3jx28okikeONpAfKeM5bbk8OTz0wMcUlv8N9Njkj8zUr6aOIAIj7OQGhY7jjLcwL16Zb1pNF8Az6fcWlxJ4hu5pLYxFQwO0FTJuwA2AH8wZGP4B1ruaYHAQfCzSI5mZ9U1OdC6PskkBAKyiTAGMYP3SPSpo/hppAvp7qS+vpRLO8oR3DKoYYKAEdBwR9K7mihgeffG60Ww/Z78ZWSSPIsHhu8QO5yzAQNya7+L/Vr9BXEftA/8kL8df9i/e/8Aolq7eL/Vr9BTbuCVh1FFFIDgv2if+SF+NP8AsD3H/oBrva4L9on/AJIX40/7A9x/6Aa72gAooooAKKKKACiiigArzzwPN9m8f/FO4KlvK1S0faD1xplscV6HXAfD5Vf4j/E5HUMratZgg9CP7NtaTvbQEQ6X8XNBurCK6urK+tWNtFNNDtDyQlzjawHOBlTu6EMp71rWfxC0WWxnurmG9s/IZw6Sxc4WSaPIwecmB62Ljwx4duJI5JtEsHeMKEYwLkBQAo/AAD8BSt4a8PtOs7aPZGVXd1YxDIZzlj+JJ/M0+oPbQyZ/iBoEc8USi8l3oZHaODKxIFiZnc54UCePJ9z6VTh+KfhK4iWSzmvbwtII9lvas7AkOeQOekbH6Y9a6S08PaFaQvDbaTZxRyLIjqsQwyvgOD7HaufoKRvDegtD5P8AY9kE81ZsCED5wNobjuBx9KF5gzn7b4laJJJBFLY6tDLO7qiG0LEIrKpkbbnauXXk+vND/E3w3HbPcXC6hBFGhkkaS2ICLtLAk5wNwBx3PpXQHw5oJuBcHSbTzRI0gfyxnccZP44H5UXHhvQLhla40eylKgAboQeAMD9DQBiN4/0+DUbm1vtO1CzSFQ3myxgLkx79rc/KcdKhX4neGjGshTUUjL+W7NbEeXJvMYRuchtykYroh4d0IWT2X9k2Zt3GGjMQKsMY5/DiqDeB/CrTvN/Y1urtCYcqMbVJJO30OSTkc0dAM+H4k+Hpb4WIh1MXIAaaL7IxNupBKtJjIUEDINbfhTxFYeJbGS8sI7mNI2VWWePY3zRpIpx6FZFP40Wnhfw9aR20dvo9pGLYEQkRjK568960bOztbJClpbxQKduRGoAOFCj8lVR9AKbBeZPVHxD/AMgDUf8Ar1l/9ANXqo+If+QBqP8A16y/+gGkB5voXiS88M/BPw3fWNrDczSRiILK2FHDnrkdwB171qaf8UbK4aPztLnhiM0cLSNIB5ZaVIy7qeUQF8hjwQK0fg/FFN8K9AjmjSRPsw+V1BH3j611jWtsxctbxEuMOSg+Yeh9aEDOAt/ipYzX1jYpoep+ffRxPD8o2fvRmMFugySB7VEPi1ZvG/leH9UaVCodG2oFJ+UlmPAAk3RkngFSelejCGIYxEgxjHyjjHSkaCBlZWhjIYEMCo5B55oA8+PxMnjknWfw3MrCaCOGMXcW5hJCkhLEnaMFyAc4bBxU83xJWGF55tAuooBMqK7zovymWSIsR2w0Z4GSdwxXcNaWrLta2hIwBgxjt0/KnPb27gB4ImAOQCgOD60gOAn+I8/2qzlt9F86xk+0ifbcKZYxHNDGGK9smQnaecCmR/FaykupLePSpCyTMgb7UgV1VguVP8TZJ+TrxXoS28CklYY1LEk4Qcn1/QVC2m6e1zHcmxtjNFny38sZXJBOPxA/KmHQ8+HxatXtopodAu5zO4WJUuI+MrIcSEkCNv3ZAVjkkiul8M+Lf7a1qbTW0q4tNsbyRSO4YSBGVW4HQ5YfXmtu10zTrW1+y29jbRQZ3eWsYC5znOPqTVlY0U5VFB9hQvMGOqI2tsSxNvESzh2OwcsOhPv71LRQAUUUUAFc38U/+SY+Kv8AsC3n/ol66Sub+Kf/ACTHxV/2Bbz/ANEvQBi2niC60bwz4FtLeK2K6jb28Mkk7bRGvkg5HI54rPX4o3X2Rk/4R+4kuY7YTyujDbk7jhUJ3twuMgdSK09P1j+z/DHgiwXS0vnv7a3jBfdiHEIJfARj29h71SX4laT9ia5bQb1riC3Es0kdsXhhB3EKZAM5wpxxycDqaX/BDoWNM+Ilzfai9tHoDOrLbtDsuV3MJIy7EgjjaAR9eKgX4qRyWTXMPh66mCr5jhLhCAnl+Z1/vAcFeoPFXdP8f6bc3zrF4fv8Yg8maPyW8wSxmTs/ACgk89vXiqp+JWgwmLGg6hHatE9xNIY4v3cYh84PtVyW3L2HPtVLfX+tAt2CT4oxRS3Ecnh3UM2qy/adsiEq0blCFGcuuR95RippPiFNazXMt7pMYsY8BLiG7WRQxRTtJAwRlvvDgUmqePrCHSru/g8Mam91aWjXDw3MEcLIvmFADubPzEEjbkHPWnt8QtBQC2XR76P94YWV4YgkcvmPHsbDHndE/IBHHWk07AVbb4oLc28E0egXaJMwjLtIrBJC8qgYHUfuWO4ccj1p7fExHtZFi0ry7xY52Cy3KBB5aqeWHG5iwwg+bAPpUd58TtDtYrN49FvxaS3sVn9oa12wlmDj923QkMu0529c1Zf4g+HRbPKvh/VnhW4aNGFkipK6rKzsjMwU7RC+ec9MZzTaBDbb4jzfatO0+68N3S3t0wDhJ02Iv7sbgzEZP7zO0c4U+lS6z8QJtK1u50yXQZJ2S6WGExXUYLqUZtxDYx93AHftXY2hs7+ztrxIUaOVFmi3oMgEZB9jipZLa3kYtJbxOSQSWQHp0pLzBnBzfEWfy4b230Qy2eJHnX7QvnRoqliWQfdbj7h5pL74l/ZIxPLoN4sXkyXChWDNJGsZbjH3STxg13y28ClisEQLnLYQfMfelMMRGDEhGMfdHSjog6s85f4pG3lma60C7SNbN7lFV1fcUJBUOpKnOMjnoa1dJ8eNfX1lbyaDdW6XLrE0hmRwjsWC/dJDA7c5B7iuvW2t1j8tbeIJ/dCDH5UscEMahY4Y0VegVQAKegrMkooopDCvMPBmpS6PpvxH1SC3+0SWviC6lWL++RFHxXp9eYeC9SbSNO+JGppai7a28QXUiwF9nmERR4Xdg4z64NAF2P4kuuoCzu9AuYJDLtCu6o2zeqcA/fbLZ2jnAJqTS/iPHq2qaRa6fpbGG9lSOeWWdV8gvAZQPdh90r1zVOP4p6LPexf8SO7mh+yxzLJGgeQXDypH5CoQPmBcZORj0rQbxvYtZRXen+GNSliN2kTK8MULiQnDAIzAh177gB6E0Ad1RXDr8TtBklSO2stTuTKsLQGKOMiXzW2gKS4AIPBBxipdJ+Iemak5+zWN467FlLfu18uJolkDPvYAfexgZ5FAHZ0VleFdetfEWkrqVpBcwIZGjMdwgV1KnByASPfg1q0AFFFFABRRRQAUUUUAFFFFABXkfh7Xbjw54d8c6pa28U8qeL5Ywkhwvz/Z0JP03Zr1yuA+Ecccx8axyxrIh8U3WVYZB/dw9qAK0PxTj8qyjl0aSS5uLP7QyRzqoRtrttO/GAQh+bp0p8vxRt4bQ3kmlSyQGOaSNklALeWCQoB5JOOoGK797W1Y5a2hY7dvKA8en0pTbW5IY28RKggHYOAaOoI4G5+JrWomW58M3iSJKYUAuEKswm8o5Y4CjIzk9qe/xCu5zF/Z+gl281UlglukWZQRk5UZwB2PRu1d48EEilZIY2U9QVBBpFt7dXLrBErEAFggBwOlAHA/8LQt5L1rWz0S6uXIh8oiVRuMis2GzyhXbzn1GKl0z4kQ3dxJG+mtAqr5m6aZY/l8lJMDP32y5BC9MA13S29urFlgiDHGSEGTjpSNbW7FS1vExXOMoOOMUAZPgrxDH4m0JNUjtZLUM7IY3cP07hhwQQRW3TYo44kCRRrGg6KowBTqACiiigAooooAK8t+Gmn6lqPwot4NMvBbOuu6o8oLFRKg1C6ym4cjkg5HpXqVeW/DSDWbj4UQJokqxy/27qhmBk2M8X9oXWVVsHac7ecdjSY0akfg/wAUFxLP4rmdwxKhWYKBhNox3wVbnvmsPw94a+It3OW1TXJrQR3AMpJyJgGblcHggbeehz04rbfSfiOIWkXWrRpi4UJvwvlfJkfc+/gON3uD9KGkeHfiRZAW6a1aw2whfYDIZXEjGT7zFQD96I5wfukdCcvqxdEaC+EfFjPmfxWZSkgSNthDeSGB5PZ2BYEjj7tV9B0fxlY/ECEX17Pe6LFGBG/mcAeWwO7J5+YrxjOcHPFT3WieOv7SjaDVVe3guBJG73LBmBgddrqBtZRIytjgkA9eKTT9P+JVvHAJtSsbguQJgX2iP96pLAlSW/dhwBxyR0oW4PYgTwl4/QziTxlFcxkYiSSNuAPlXOMZynJ5+/z0pY/CPjp5LRbnxdEIo7SKC4aFHWSZxGAzEk4GWBIwO9PTQviH5Vt5ut2jyrsMkpbLKxhKybfk4G/ke35U3Qf+E6h+IH2HVpJ5dJiDiKWNcq6FBtLNgDIP/As+1C6A+pr+IfDOsX+tC5sdaaysxbCLylyGLj7pLDkiuptFmjtIY7iQSTLGokcDG5scn864O60z4lNHIE1eyLiSRLcq+3aoCiKST5PmJwxZRxzjmrFlpfjxtTD3mqRCzBLSRpN80rBn+6dmUQqYxjqNp69xbAzuaK84k0X4j7opIdVsYy4iFxly7jDzFgrbVyAHjAz1wc+h19O0rxillfx6hqtvdS3FlJHHuPyrNyEIAUYXB5oBnYUVxCaf48j8N6jax3tl/aBkgNpM7scoGXzVIAAX5QwUrjr261Y0HTPGVvqlnPqesRXNuu1bhOm5fKfJAC/e8zyznPQH6EAq/tA/8kL8df8AYv3v/olq7eL/AFa/QVxH7QP/ACQvx1/2L97/AOiWrt4v9Wv0FADqKKKAOC/aJ/5IX40/7A9x/wCgGu9rgv2if+SF+NP+wPcf+gGu9oAKKKKACiiigAooooAK818Lwy3HjL4sQwNcrK+pWiobeQJJn+zbX7rHgH616VXAeAH8v4jfE99rNt1azOFHJ/4ltrSew1uY9nD8UIZ7LT7QS2yQ2qOzSmN4STNNuEjOXcyFBEcI5UH0HFXptK+JF7pc6PrV9Z4QtAqtai4YgxHa7KhTORLjbgYZQe9dXpfi3RL+BJvtBtRI7IguR5ZYqSCQD2yrDPT5TVqHxFoUyhodWtJFO45WQEYChiT6DDA56YI9aYjjbq2+Kx1WZLS/sl03YwhedYzPny8qW2jbuLttOOPkz3qsdN+J62/2hNYvZLp7UJtkS1VY2EsZb5ASpcp5m1sgdMgV3UfiTQZFjZNXsyJM7T5oxwM8+nHPNO07X9H1C7uLWyv4p5beJZpdmcKjZ2tnpg7W/KjYDjp7H4lLbrJHrE7vsCMggtQ2Nj/OF6B92wffK4zxSSaZ4/1B4lu7+8sZY5BIJLea3MSrjgDKbmf+9uG30FdFp/jjwtfWqXUOrQiF0Z90mV27Thgc9COuPQE9K0LXxBotybgQ6lAfs8jRS5bbtZfvDnrj2oa/r0A4K8b4pQtNJL9pMbyW0YjtBbOwzOBI8ZZeB5ec7xgHuetRQr8WppbqFbqWN4YERpHjt/LkY26ZMXygl/N35LHZXoc/iDRIY45JdWs1WXHlkyj5sruGPw5+nNE/iDQ4FdpdWslCMVb98pIIYqRgejAj6ii+4dLHP+HrPxvHqVvPqmqST2wbbJDJFAm5Ni/MwQE7w27o2PauyrHPibRf7LutSivBNbWsphkeNScuDjav9459Kq2XjLRbu9ktIzdLJHfjT23wMo88oX2gnqMA8jimI6KqPiH/AJAGo/8AXrL/AOgGr1UfEP8AyANR/wCvWX/0A0hnP/Bn/kl2gf8AXr/7Ma66uR+DP/JLtA/69f8A2Y111ABRRRQAUUUUAFFFFABRRRQAUUUUAFFFFABXN/FP/kmPir/sC3n/AKJeukrm/in/AMkx8Vf9gW8/9EvQBgya14b0fwH4UfxHYRXUZ06KWAyQLIEeO335G7o2AQCKt2niLwHcXsTrZWyXIKW8craf/EzpGI1fbg4aRQQDxmk07UdCsPBXhs61FkHRlaJymQQtuC6D/aKbsDuAar3N78MI1vJrqSygLKrTh96n7ynKj1DbCSnIIGTQA+z8YeDf7ZC2WjzmXfBEt3Dph2YlXcp3gcKAOc9KZpvij4e3lqRpGlw3PlA3Iii0ojaCP9acphQw43ng+tJ/aPwztrq2tojBl5FhRoUkMatAhcZYcfKqnn8DUt3J8O9JlENw0UC2iBgfMkIQM20JgE8Z/hxj2pdPMfUisfEXw9e2tmXRoYHjjwIm0kqbZX+bDfJhFPXJwDnNNufH/gOOBpGt4mkVUnmU2nClgJMl8bSw8wEgHOW96li8QfDOTzZGuLGITyC2ZpYmQSFVGBkjkAY56UjX/wAOIbxbcxwrFdJs3GOQW7hAFGR93oAA2ORjmqe6IWzJD4o+HqajdotnC14AjTbNLYu52KVGQnzMFkXjqA1dFodn4bvrJdS0zTLERXPzFxaKjMQCnzDGcgbl56ciuci1L4cWbyTxy20Ue0tK2XWNfLCAEqeOjIAQPbtV/TfGvgu3tJo7TUraCzto/O3LnZtZyMj/AIGSPrmi6sPW51iKsaKiKFVQAqgYAHpS1i6Z4s8O6ndw2mn6rBcTTpviCZw456HGM8Hjrwa2qQwooooAKKKKACiiigArzHwTf2ul6f8AEfUr2A3FvbeILqSSIAHeoijJHzcfnXp1eZeB57G1sviLcalC89nH4hummjVC5ZfLiyMDrQBcj8YeD7zTla60JkWeRI5YpbFXTEkiqGZwChBYqepzili8XeAba4a4h0toituZJZ10ll8qKNNw3HbkDaMr+lWdU8SeCXsFur2NZvMNqzosRkZA0iiIttyOGIOAc8VVuNU+HNxNskhgeJo1/ehG2MrxfKuBycpwBj8Ka8xO46Pxd8O7SSadbFLadXVW/wCJQ6SOyuYwANmWKsCOOmKbN4q8D3F/YW0WjRXcUjfuLk2AESttx8jMvJAG07eRjFIdb+GN9H5lxNZwytG12VbfHKq7jKW45U5YtjrzTm1D4Xfa7iZrixe4RkEobzGYM2QPlP8AEcHOBnOc80hnS+DNS0DUdJb/AIRyGOC0t5TC0KWxgEb4BI2EDHBB6d6265XT9T8EeFrOytLS9s7CDUEE9su9j5q7BhsnPG1QBnsMdqtP4x0JtDn1i0uJL62hlSFhbxkuXbbtABx13KfoaYjoKK5mLx54WMy21xqkdndndutrgbZUKgkhh2OFJ98cVNJ408MR7fN1aOPdEZvnR1wm1mycjj5VY4PJwaQzoKK5i98e+FbTaJtU+dliYRiCTeVkdURtu3ONzD86s6X4w8OalqEGm2uqQm+nj8yO3PDlcbun05xQBvUUUUAFFFFABXB/B7/WeNP+xpuv/RcNd5XB/B7/AFnjT/sabr/0XDQB3lFFFABRRRQAUUUUAFFFFABRRRQAUUUUAFeU/Dm21m5+FFquhyCO5TXtVcktgbft93+fJXivVq8n8BXWuWnwZMvh23ae/wD7Z1UIBGH2j+0LrkqSMjOB170AdJFa+PoPDF0q6jHc6uk6PbmZYgsiGJA6sVUAASGRhgZ+UDPNUJLb4lJcXI+3SSxBQCU+zDf80X+pyvytgTZ8zjlcVBeTfEki1vWzG/mBTbW9srgDyYyd+W5BkLjP8IHemxX3xSkj824s7ZJ0ny0EUOERfKlztct+9G7y/TnigAudH+JsyafdtrANzbTq7wgxKjR+XKH6LzIdyAZygPO3AqV7L4nTyOq6m9qpD+Y+LY/PtOzyfkOEzgHeC3pxVWzvviXbrJ/o090ssrvmW0RXjjJT5sb8ZA34jHU4yaZp958VLeJ4zbxy7bWSSE3FsC00mxiNxVsIQ23C8555oYI0msviVHfWaf2uz2iy7pHWG3aRsnOHzsHl44+T5vrVDWNJ+J1xoD2B1SeaWZAGkhe3jcOYV3AttGEEu77vzY7mpVl+JrETRNHvkhclntQqgqhKDyy3BLYBOT1qb+0PiXdaleQw2cVnbbz5UkturFQGIwPm+YEYOeOtF7ahYr+K7r4izeN7+x0Nr63sFgxayLaxNCzeWhJLOvDBi2PmwehAxmrdza/ExLSZIdQ88fZS8blLeK481sKExho/lC7ic4YyEcYApbO8+JI1qxt7yG1FkXQzTLa7i+RlkIDfIFzgNznHSrl/L46j8Q3xso4jpyXCtCroGMqbIwVByNvO8/hRbZBfqRWFj44t/DF6Z7h31Se+SVjC8XmGHyY1YR78xq25ScEbeT6io/CH/CwG8RFdblm+xwuyyM6QiGRNuV27VDmQEjJzs4b2pmvah8R49U1ddNtbb7JG4W0/0Uu3l4X5wdwDtncChx2Oa0/DU/jWTWlOsLb/AGBvMQhINhGFjKPncTyTINvtQu4M6+iiigDhv2gf+SF+Ov8AsX73/wBEtXbxf6tfoK4j9oH/AJIX46/7F+9/9EtXbxf6tfoKAHUUUUAcF+0T/wAkL8af9ge4/wDQDXe1wX7RP/JC/Gn/AGB7j/0A13tABRRRQAUUUUAFFFFABXAfD9RJ8RvifG2cNq1mDg9v7Nta7+vPfArOvxA+KTRsFcapaFSV3AH+zbbtkZ/OgDU1f4f6Le2iQwtcW7x2sVrGwlYjbGWKlhn5j878nrnmql98MtBl01bW1lu7eZNuy484s3AjQ59cpGi46YA9KyIfHviDSLW0/ty0tL6W4gW8LRRPa7IHLhAqkybmAQFssoG8daF+KlzHYQ3t3odvFBIGYut4zDbsjKkfu843uyMxAVTGeTkUaajOh/4Vz4YJm3W9ywuECXCm4bE2A6qW55IDsB/wH0FaD+D9BdLmN7VmS4gjhZS5+VY0ZFK/3SA7cj1rlIfiVqbBQ3hlWcRmXbFdM32hNrndB+7G8AoQ27bjK4zkVqaZ4t1x7vVTqOiW8dtZWMN0EtrhpJQXV2IYMqggBQOMnJxz2HsJbkt58NfClzNdSm1uIjdNunEVy6hsxPE3APG5HYHHWrL+A9BedZit3xOZyouWCsxkWQgjPI3KOPTjpXN6b8QNXi0qCe+tbG9nltJ7wiF/LXbFj92mDJvfBBwSuMHOKlj+ImsNF9oXwqbi3jdhLJb3LPvXcMNEDGN+Vy3O0cYyaGgRt6Z8PfDOnx7I7aeXEXkgzXDOVTy/KwMnj5OKrW3wu8HWzxyRWEvmRyLIHednOQADncT1I3H1Yk9TVCHx/rlyVSz8M29yTIgE0d63kurPs+R/K5Ibg5AA65xUEfxE1x9Rt7VfDSBplj+WW68pOYw52Oy/OecbcA+tPr/XqLdHVHwnp6RQRW81zFFDfm+EZkLLvMjyMMHgAs5/Qdqv3+kQ3mrWN9M52WReRIQo2tIwADn3AyB/vGuWGs+K20ew8Sm70iHRZbBrudJIn88GT5oUXnbwpQEnqc11+hyXk2i2M2oxiK9e2ja4QDAWQqNw/PNJDZcqj4h/5AGo/wDXrL/6AavVR8Q/8gDUf+vWX/0A0Ac/8Gf+SXaB/wBev/sxrrq5H4M/8ku0D/r1/wDZjXXUAFFFFABRRRQAUUUUAFFFFABRRRQAUUUUAFc38U/+SY+Kv+wLef8Aol66Sub+Kf8AyTHxV/2Bbz/0S9AEXh/RtN1rwD4ah1K2WdLe0tLiLJI2yLGpBGP8kEin3PgXw3cXL3L2swmLFo3W4cGDJBby+fkBIGQMZpvh7WdK0T4feHrnV9Qt7GF9Pt0V5nCgnyQ2OfZSfoDW9b6jYXGfIvIJMMV4cdQMkflQBmS+EtClhjha1bZHPJcDEjDLyKVkzzyGDEEdOaxda+GXh3UbH7Or3tvLvR2uBOZJW2vvAJfPeuxF1bHbi4hO4kLhxyR6UqXFu4yk8TD1Dg98UAc9F4H0QGGSY3k88YG6V7lsyHaFbcAcfNjJGMEkmpf+EN0E2TWclvNNbmMxKkk7sEj/ALi5PyqMcAcCttbu1bbtuoTuOFxIOT7VXk1nSY5zBJqdmsoCkoZlBwxIXjPcgj8DTvqK2hlX3gjw1ej/AEjTwxEPkhhIwKrlSMHPByo59qjuPAfhm4LPNYu8zxiN5jM/mMAwYZbOThgDXQSXlpGjPJdQqqZDEuOCOTTLbUbC4t47iC8gkil+4wkGG+lIZRs/DWkWtxBcR27GaCTzEkeRmbdtZckk8nDsPxrYqhJrOlR2gu31C3WAsqhy4xlnCD82IH1q011bLndcQjAycuOB60XCxLRVDVNa0rS4ll1C/gto2RpA7uANqqWZs+gAJzS6TrGmatGsmm3sN0jRrIrRtkFGGQfoaAL1FFFABRRRQAV558MbZLyXx7ayPLGsniW4UtFIUcfu4ujDkGvQ68++Fs8NrP49urmVIoIfElzJJI5wqKIoyST2AFAG3p/gXw5Y7Ra2syKGidk+0OVd4mDI7DOCwIHJobwH4YIO3Tyj7kZXSVlZGQYRlIOQR2IrT07xBoeox+ZY6tZ3CfN8ySgj5SA35EgfjV43VsCwNxENgy3zjge9AHOw+A/DMPmiOzkVJoxHMnnvtlAUKCwzy2ABnrVn/hENB+1y3H2V8yXP2op5rbFlySXC5wCSzE46k1src27NtWeItwcBxnnpSG6tRuzcwjaMt844HqaAMibwlocgsx9mdBaWwtYwkrKDCBgI2D8wGT19TSy+FNEfSJ9LFvJFbTeWW8qZkYGMKEIYHIICr09K0ptS0+F40mvrZGlcRxhpQCzHkAepODVLUfE2gafcC3vtWtLeQzrbBZJAMysMhB/tYIOPcUD1KC+BfDSSNIllIrSRGKYiZ/3w+bl+fmI3tgnkZol8C+HZmDXEFzcfuhE3m3MjBwFZAWyeSFdgCeRk1v6feWuoWi3VnMk0DFgrqcgkEg/kQRU9AjnLrwT4fub+a+lt5vPlCfMtw42FWVlK8/Kdyqcj0qbSPCeiaTqIvtPt5IJdgVgJW2thdoJXOCQOM1u0UILhRRRQAUUUUAFcH8Hv9Z40/wCxpuv/AEXDXeVwfwe/1njT/sabr/0XDQB3lFFFABRRRQAUUUUAFFFFABRRRQAUUUUAFeVfDrUdT0z4Rw3GlWn2iVtc1RHYwPMIUOoXWXMafM/IAwvPPtXqteVfDrW5dB+EcV7FapOW1zVIyZZDHFEDqF0d7sFYqvGMgHkikxo008RfEGWRXXQLSGIEgq9tKWYARncDvGN25sAjIxznBrD0D4keLtbuXWy0nT9i3Kxyg21wxgUs4w2zdndt4fAAwdwGRnak+IWrxwPdP4VYW6kIGNw27d+7+Yjy+I8OTuznC/dqjo3xF151SGbw5bTytA85kjuvLWTmTaI1Zdzj5FyRz84OKfVi6Iv/APCRePZJAR4dWAo4gZTGzIz7gGfrkxgMCDxnDVDoHjnX7r4gW3hbVLOxtG8vMx8iQNK3ls+UO4hfu9GHTPOcCnXXj7XodUjs20GyzHdLHdCO7eQ7GhdxtIjADllVQrcknHGc0un/ABGuZVt5Lzw/HE9ywSEw3YlDMZVTZkLkMFYsQem0/WhAyJfGPjz/AEhZ/B723lD/AFvkSTKSPkYhVO4jfyMZJTnBNLH4u8eTy2sMXhgRyTWcUk3m2cwWCZowzfNnDKGJXHDAjn1p8fj/AMQSRW0h8L+W0u1hF5zsCrwmRdzbBtIOAeDU3h/4h3Wp+NV8MTaPb2s6BxOz3ZzvVd37sFBvU+uQcc4oXQGXvEeq+MrPWxa6Vp8NzB9lDtM9u7R+YOoADAgntknHvXXWkjzWkM0kRid41ZkPVSRyPwrz+++I2pW8bN/wi0qlJpIGWWdlMssYXekWEO87iQucZ25qax8eare6k1nB4fhCq53ytdPthUFwVkxGcSAICVGRhhzQtgZ39FeYx/ErV2SKdNAtpIpxD5bC82xJuedTulZB8xEaEKQMbuTW1p3i7V7yy1GaXQfshisZLm2xKZS7JkbWG0AHOMYJzQD0O0orl/BfiptcaeC8tYrS4idFVUkMgfKbuu0AHg5UEkd66igDhv2gf+SF+Ov+xfvf/RLV28X+rX6CuI/aB/5IX46/7F+9/wDRLV28X+rX6CgB1FFFAHBftE/8kL8af9ge4/8AQDXe1wX7RP8AyQvxp/2B7j/0A13tABRRRQAUUUUAFFFFABXA/Dw4+JPxNJ4H9r2f/ptta76vO/BMJufHvxTt1bYZdTtEDemdMthmk720A70NaX1uwDQXULcMAQ6n29KknhhniMU8SSxnGUdQQcHI4PvXA6f4H12x0i30+DxAqeRpkNmkgEmUkQndKvzdXBCkHoFFSJ4K17zpJ/8AhKJoG+XyIo95S3H77cFy2SD5idf7n0w3uB3tIzKoyzADOOTXn8XgXXHjQXHiidQpBEcRkCg5g3H72eRFL/3+Pvnafw7qUvg+XQ7jVUlnVQ1rdNGxZJVkMkbMN3zKpEfGRkKeeeDoB0qyIxwrqT6A06vMbT4aavZWFzDa+KpVlYqYZPLOQGkWS4VskghyigcfKMjnNWD8P9cjVIrbxTcwp9rM88gJMs2UI5Y5wVJBBA7dqYj0aml4zIYSyF9uSmeceuPSuGbwZr8ckEtv4olLqyvJ5qs6uwPJKlsHjjHbqCKba+B9WVrW6m10fb7a1jg+0Kr5ldWLNI+W5LZ5HSkM7g29u1utuYIjCoAWMoNoA6YHSpa8sPgjxwsnkt4p81ZBI/noGjFu5RANiBsE7lY89N578mxa+CfF07W1xdeKZ7RQ26e0iYsHO7O8uxOGx8vHGPSjoHU9Lqj4h/5AGo/9esv/AKAay/CPh+/0W4upbzWZtQE6AYkzw4llbdyT/DJGv/bMfhqeIf8AkAaj/wBesv8A6AaAOf8Agz/yS7QP+vX/ANmNddXI/Bn/AJJdoH/Xr/7Ma66gAooooAKKKKACiiigAooooAKKKKACiiigArm/in/yTHxV/wBgW8/9EvXSVzfxT/5Jj4q/7At5/wCiXoA5nU9A0rW/h34UbWdVNjbQWMOFAOZGa32kLg53bS3TPBPBqUfDzw7c25mGrSMZ4iqznaHAaJ4iVJ5UneDx3UVbs9Ci1jwV4UkOqPp88OnRJE4CNkvAFOAw+8ByCOePTNR33w802+tp4o9WuZJWlkM7FkZmDJt8snB24BIBxkbjQgMmPwJ4PvdWv4bXV4y8JnV4xGALSSQ9Y2GFVgcevPWr1/4D8LLex2Y1ZrOW5M8cMELKgLFzKMAd0JyPpzUtn8P7Rfs7XOqtBqQbz5hbsACxkDsQDzgsBkn6VYi+H+m3VnZmXVJ7sQRgQzqE3Nk5Mm4DlmHBb0pW0Hcy2+Guh2kyajPrkUMcEgeYiCKOMOJGYbe0f3tpA5IAyatS/DXw3GkKwzWcEdsbYAm2iLAxIwAZjyS27dzznmtHTPAFjY+Fl0Jb64m/fRyzXEwDvOUAA3568AZrP07wRodvq/l2/iFpdQV7hpY3lSSRll5+ZTnBQklTjjcaYito3w/8PtZxTWerW80O64hmkMCnzmfCMxyeJRs+/wBTmif4b+EU0+Yte+TEAWjbao8ggRKzKMdcwx5PXOfWrc3w20OGCKBtXurcMfLh+ZFzKRF8wGOXJhLf8Df8I7/4X6NJDeJcazqKJdIsauZgGhPmb/kJ4BJJ7fxGhN9AIX+F3h64N48mpOxvMSiXgSqo2kDdn7m9UfGOo9zS3fgLwvZ3U99qeoQML+UsrSxLkhV37M5wUBjD4xgbTVuL4daKt/JFPq1zNLKI5EieRdypE6NhV/u5Vc8fxHJ5rX0vwlDp9zpkYnNzY2NlNbCKcbizSMp3enTcv0ah7AjP8NWHhy/1Cxm0vULPUdNGim2hgI3iSLzFO/ngrxit/RNFGn6nf3paPFwUSGKNNqQxIuFUD36n3qtoul2Nv4mu7qGeyDQ262tva2+AbeLOWBA9WAPTit1J4ZJZIUmjaSLHmIGBKZGRkdsim3d3ElZWJKKpNrGkrv3apZDYrM2bhflAOCTzwAeDV2kMKKKKACvL/BunxarpnxJ02edreG51+7jkkVdxCGKPdx34zXqFeZ+BLd7u2+IVumpy6Xv8R3Ia7i2hol8uLJBbgcZ57daT2GiPR/h/4X1DTf8AR9be8izOrbgCu5lw3ytk/K21sHOCoqxqPwy8OtbTXIvyofLyuyCRZQZRLhwOWHGAM8CiL4c6Fqkc9xZ69NMkkUcSPayrtiKDB27OAWBIbucmr03w90eO7hn/ALVurcIYQsIkUIZFwucHkl1+UjPfjmmIhPw58P4b7NqDW0rNmKSHaHjKyFlAPUhAdoB6AVQm+GehQIzRax5cbOptwYEkxHudgjd5Fw20buAFUdqtXHw509rZNNPiW+haOzliKpKqv5LsSAe+xScA9eOtQ3Pg/Qxp00eia5ai9nnguUdrlSF+UAEYySrHc2M8ljzSsO/QT/hG/A3he30y5vtSs4jHNFdie7hUtKEjWJMkj5egx7k4HWul0fStPnsr5Y2sNQvY72WZZpYQ5hmZVKk57hSnI7YqaLwvZnVbiW7hgurKSyt7WOGVN20RM5HXj+IGrmh6XJYahq13JIjfbrpZUVFwEQRogB9TlTz9Kp/1+H+RKJPDOlR6LodtpsbF/KDFm/vOzFmP/fTGtGiikMKKKKACiiigAooooAK4P4Pf6zxp/wBjTdf+i4a7yuD+D3+s8af9jTdf+i4aAO8ooooAKKKKACiiigAooooAKKKKACiiigArhfgP/wAk5T/sL6t/6cbmu6rhfgP/AMk5T/sL6t/6cbmgDuqKKKACiiigAqv9gsft3277Hb/av+e/lDf0x97r04qxRQAUUUUAFFFFABRRRQBw37QP/JC/HX/Yv3v/AKJau3i/1a/QVxH7QP8AyQvx1/2L97/6Jau3i/1a/QUAOooooA4L9on/AJIX40/7A9x/6Aa72uC/aJ/5IX40/wCwPcf+gGu9oAKKKKACiiigAooooAK898CzLbfED4pXDglYtUtHIHXA0y2NehVwHw/RZPiN8T45FDI2rWasD3B021pO9tALeifEzwtqoUxXMsYazS7BeMn5SqMRxnld65+vGatweP8Aw1NffY47i7MvmGME2coUsDIvDbcHJhlA9ShxV288I+G7tYFuNJgYQRrHHgsNqKAAvB5GAOOnAqSTwxoEiFH0q3ZSckY/2pG/nLIf+BGm/IEZUHxF8JzRrIt9OqbS0jvayqIRhz+8JX5OEbrjpUp8daAdAGvRyTtpq3HkTTtCyCE7chmDYO05UAjPLCrln4Q8NWlo1rBo9usLhVZWy24AEAHJ54Zh+NTjw7o39iSaK1ikunSEFreVmdTgggfMTwCBgdBigOpzlt8UPDL2sdxdfbLQMF3JJCWeN2Vm2MqZIIRGY9gBVq2+IvhqW4itpJby3mmuHt40ltJAWKuE3dOF3MBk461qSeFPD0m//iVwoz3P2pnjJRjLt27tykHO3j6Uq+FtBW9F6unqlwJWl3rI4O5jls4PIJAJHT2oAy7f4i+FJo0kW9nRGwcyWkqBVKbwxyvCleQTwacPHmjLqq2FxBqNtvjV0kms5EBLEgKQRlWJHAOM9qvTeEPDUwjWTSLd0jMZVDnZlF2plc4OAABkcU4+E/DrWf2STTI5ofl4lZnJ2nI5Yk8E0AZ0HxE8KzGDZeXP74EgmzlAT53TD/L8p3ROMHH3ajT4leEGWM/b50L/AML2kqlBsVwzAr8qlXUgnAOanX4f+Flu1uE09lZLfyEUTMVUb3fdgnlt0jHJz1qbTPA/hnT7S2t7bTsC2TYrmZ97DYE+ds5b5VAweOKEBoeH9d07XIpZNPeUiJgriWFozyAQQGAJBB4PQ1L4h/5AGo/9esv/AKAalsdPsrHd9jt0h3hQ20dQowPyFReIf+QBqP8A16y/+gGgDn/gz/yS7QP+vX/2Y111cj8Gf+SXaB/16/8AsxrrqACiiigAooooAKKKKACiiigAooooAKKKKACub+Kf/JMfFX/YFvP/AES9dJXN/FP/AJJj4q/7At5/6JegDBl8KHxV4B8JINSNhJY2trdW0gi37Z1jXa2MjOBuGO+arp8M723kf+zvFEtuHumunbymL+YZEfOQ4yfkKknPysR0qa48Oap4i8AeEf7M1NbCawtrW7iY7sNKsa7QwXqmC2R7iq8XgjxjZSynT/E6gzXbXTySM5JYyI2CO+VV0xwAG9aX9f1/Xb5P+v6/rv8AO/deAJjcWxtdddVtQTCJ1aVkbyWj8zJfJbewfJ7jHvUNr8OrtYZ1k8UX0/mySMrtI5Gw8xqQGGQpx1zkDHA4qS78HeI/tdrLb69532YHY87tvZvJYZcj7w80q2OmBUNn4N8XR280MniyXmSQRhPkQRjmJcAcYOAfUU31EuhdsPAdza6/aXreIr+axtjuWzaRsbwxIYsSSTjAPPJGT1qXxJ4Rk1a8vZrbWzaXF1cwu/lIA5t40wYCcngsWbOO/TjNQ2HhbxTBr9pNceKrifS4TuaHP7x3DHlmxyCuMj1zjineIvCOrXWp32p6TqFvY3V1cwgyonz/AGVU+dM9mZiTn0Ao7AiKf4fm4higvdXaRYbjzoJW8wylgu2PJL/wqWAHcnPXNR3HgDUvKUxeML+GY/6yX5iZDtdRnL8cMmMdCpPVqW68G69fQwRXmuSM9rcieKfzm3MVXbHkAYGAzE+p5pt14S8ZvCpj8WAzHmQyLuUkK6jaMYGDsb67vakBFH8Ob6GcSw+LL2Ob7A1uASzEOwIaUHcMH7vGNo5ONxBGlofgefTtQsrttdvJhbMjGJ3chjsYP/FgbmKn7vG0juay4/BfjGO7F7H4qJnGntbq0gyyysPmcHH3chSF9eewFamh+GfEtpqFlcXfiSe4ghZWkiZj83yMHHTu2zHoN3tTDuZmp/DvULsvIviVbWRbx7pHt7bY7GRwZFdizZVlyuMY5zg9K09E8FXOi3mqXtrrM08l5aLDHHMWIiZF2o2Sxz8uASQT7gcVjXHw81+bUb6T/hIgLS91GHUJYMv/AKxHBZBzwm3PAxzjPFSf8If41dI5n8Sj7XFE/lN5jlVmMJTzCO4LfNjGBRuh9TT1LwNZS+H4razsLaHUpLCLTZbsnLxW4xuwe5H612wGAAOgrz248J+Mnt5Xh8UvBIXAiiDFljiMjMwyeS+0hQe2K0tO8PeJLPVftr+IZrqBIXRLeRs5/cxqmeOu9XYn/bpt31Eux1pmizjzEzz/ABCng5GRyK4GbwYreHrG8axMviCGzeHJnIQSTHMznnB5LEH6Cu10q1FjpdpYiRpBbwpEHbq21QMn8qS2As1578L45JpfH8MUgjkfxHdKrldwUmKPBx3+lehVwXwj/wCQj44/7Ge4/wDRcVDVwTIz8ObiORo7TxFd21qlktraxxZT7MdpV3XaRljuJGTgEA4OKjb4c6n9nuhD4pmguriFI3u0jbzWZYdgbJcn72H6nmvRaKAOFm8DTQ6JqENtfSTXdzZC1VpJDlVLF2AbtlicAAADgCtLWvClnNfLPptja2st1cRNqFyFw8kUQ+VP5AdhXUUUBYKKKKACiiigAooooAKKKKACiiigArg/g9/rPGn/AGNN1/6LhrvK4P4Pf6zxp/2NN1/6LhoA7yiiigAooooAKKKKACiiigAooooAKKKKACvM/hTrEGi/CuG4milnkl1vVIYIIsb5pG1G5wq5IGeCeT2r0yvH/CNnpF98FFg1me+igOu6mY/sL7Z3k/tG52qhHOevTB96AOutfiDYSTPaXGm31terJ5K258t2lk3AFEKsQxAYMSDgDPoa2fDGvf24b4f2fcWhs7gwMZGR1cgZyrIxB6/UV5za2fgULDHP4i1+wurFJ7dLe4kVZoAy7pASEOCwGdxOT65zWz4C1LwP4W0yTTdJ168miyshtru4MrQZBYkZHAx8xGT0zQgPRqK5SD4heFZftDf2gyQwMyvK8TBSylQQBjJPzjtVmTxv4UjeRG1q3zGoZsBj1YKMYHJ3MowOckUAdFRWDeeMvDFmm641m3QYJI5JAHXIAyMd89KiufHPhO2meGbWoFdJjAw2sfnBwRwPUEfXigDo6KxbvxZ4dtNPtNQuNUhjtbxd8EhDYZeOenA5HJxVY+OPCnmSxR61byyxyPEyR5Y70GWAwO3HPTmgDo6K5abx/wCF4ltGbUDi6kWNSImIUsMjJAxgEgEjOCcGrcPi/wAPS6TPqo1ALZwztbtK0bDc69Qoxlu/QHofSgDeorI0rxLoWqai+n6fqUNzcohdkTP3RtzzjHG5cjtkVr0AcN+0D/yQvx1/2L97/wCiWrt4v9Wv0FcR+0D/AMkL8df9i/e/+iWrt4v9Wv0FADqKKKAOC/aJ/wCSF+NP+wPcf+gGu9rgv2if+SF+NP8AsD3H/oBrsf7U0z/oJWf/AH/X/GgC5RVP+1dL/wCglZ/9/wBf8aP7V0v/AKCVn/3/AF/xoAuUVT/tXS/+glZ/9/1/xo/tXS/+glZ/9/1/xoAuUVT/ALV0v/oJWf8A3/X/ABo/tXS/+glZ/wDf9f8AGgC5XnPg55Y/HXxVeASGUanabPLUM2f7NtsYBIB+ma7r+1dL/wCglZ/9/wBf8a4n4bzwyfEP4mzxzRvF/a1md6sCuBptrnmhgUrK9+JFnYxBNPmuJPs8cbfaSpBkM0oefglgNixMI+cb8dq0Te/EZJ52j0u1dUKsu48THyxwPn+QblbP++vvXY2Wr6XfAGz1C1nyqsNkoOQyhlP4qQfoaP7W0z7TLbfb7fzooRO6eYMrGSwDfTKt+Ro63A4SfXviBaaQupX2m2sQ2lnhSEyOHeSJEjHzDON0jE452jBqSPWPiX9oZX0O1WCKASK7L88xO4EbQ2FKkK2N3IOOvI71bu1aFJhcQ+W4DI28YIPTFUdZ8R6FowY6rqtpZhFVmMsgUKGOFz9T09eaAOBg1r4lWEF/cXGkeYivLcxG4CKvleUzBGIk+TDIq4Gfv5PQ1Lpvivx1fWpvrXR0ntFmbypHjWMTxLIoZi2/C/JuIIzkgdq9Gsry1vVla1nSYRSGKQqc7WAGR+oqxQB5Xp3ifx/qljJqGn6RFdQJIqQy/wCrD5fZKdoZtwXl14OQO5rp7hfEGoajaaXJfPYSppZmmubePCPO+VwAf7pG7Ge9dbRQ9QRyvg+LV4NXubS71K6v7Wxs4LVp512me4GWeQDpyGQHHcEdq6qiihsAqj4h/wCQBqP/AF6y/wDoBq9VHxD/AMgDUf8Ar1l/9ANAHP8AwZ/5JdoH/Xr/AOzGuurh/g7qWnx/DHQUkv7VGFtyGmUEfMfeus/tXS/+glZ/9/1/xoAuUVT/ALV0v/oJWf8A3/X/ABo/tXS/+glZ/wDf9f8AGgC5RVP+1dL/AOglZ/8Af9f8aP7V0v8A6CVn/wB/1/xoAuUVT/tXS/8AoJWf/f8AX/Gj+1dL/wCglZ/9/wBf8aALlFU/7V0v/oJWf/f9f8aP7V0v/oJWf/f9f8aALlFU/wC1dL/6CVn/AN/1/wAaP7V0v/oJWf8A3/X/ABoAuUVT/tXS/wDoJWf/AH/X/Gj+1dL/AOglZ/8Af9f8aALlc38U/wDkmPir/sC3n/ol62P7V0v/AKCVn/3/AF/xrnfihqWnP8M/FKJqFozHRrwACZST+5f3oAr2mjSa58PvClqrbIlgs5J3EhRhGsYJAx13YCkejGqdhpvxKWO2M2qWSOb1Guo0wIxbgkMkeVJzgg5OOVxgZzTrWRb/AMAeFbSx1kWjeTZm4lgvVjZIhGC+eec42+27PbNUrHXvHZjtWmbRYy94qzxeej+Rb5IYhy43tyrdxweSeKF/X4f194P+vx/r7h0OifEdbfTY11WCJwgjvZ2fzZsFSWZSQBw+3A9M8dqfDo3xGtTepZ6haI0sks8LvLuRWkG4qQVycOTg9AuOO1UodW8eiDTVW703zpEEd3PcXEZ8olSxYRo2CAwC9AcHqOtQ2viHxwLnVLSxuLCSWKZ3ja6ljaNTIu8Lu8wZCE7AF9OtC6A+ptNpPxDhu7i4h1aGZ0QrbLLNiNx57kbwF4byygyB1FNtNN+KBuYBe65YmJYzkwxjJkAKgtwBhsByMHBYjoATDd694zindIJdNniWYxu/mQg+VuIWWMb+WIAYg4A3Y6iqem6746s7FLSRbKZ8mSS5luoZGXeiOVA8z5isjSqAOAFXt1Qdzb8NW/jg68I9QvXNnabI5pZNoW5bylZ2RQucF2IzngJwOTUVrpfxHkR3utbgSRpXYpGFChQ/yAfKTgo2T05QDHJNZ+p6v4zhkv5NPubK7AuC1oLi5ijCxiOEDIRstktMTnIBUUt1qvjmO+QW+q6VMkggjd2MYjiB80vIq53Ej90CDxweBnh7gaWqw+Pr7X7kaVeLZWUOyFXmC4f924d1Xacnc8bAk4/dkd6iutJ+IEkk8A1QG3EyKsizhXeETREkYX5W8sS555JA+la51Hxde21lIuqWVpdwXDyToskQicBGRU+/llJYOc9NuOtRXGuePfsXmD+xZLgqH8sXSIsbeW525EmWG8R59Q31pAXY9P8AHzfZptSvykUUgkultpss21CcoAvK7tvydxn6VSsl+Kt49q08kFtL5Eck8ZKiJX35aPO0lj5fBI43VDJq3xAivZLpLnSLhRZBYx9pRU81ueU3D7v97GW6AAHNbOi6x4pGsWw1S/0dtPHErI8asR5Wc/fzkSfL0GeuBT6WDrczdRtviFo2mo4vftkassRhtky5QOQNuIztJTaST0JI6VuR6RrWqjS7TXp7hfL0gC5mt32brpxiQ8cZGMj6mspJ5W0u28SXfiq7jliSeebTop1Kys+dkZGc/JkAAdcZrq/DV9Da+HdNttT1e0mvorSJLmQ3CsXkCAMc55yc80LVAUfB2iXGlaxdqsl2dPtrO3sLf7TIXeYx73aUk9c+YFyecofauqqn/aul/wDQSs/+/wCv+NH9q6X/ANBKz/7/AK/40XAuVwXwj/5CPjj/ALGe4/8ARcVdj/aul/8AQSs/+/6/41wvwm1HT49R8b+ZfWq7vE1wRmZRkeXH70AejUVT/tXS/wDoJWf/AH/X/Gj+1dL/AOglZ/8Af9f8aALlFU/7V0v/AKCVn/3/AF/xo/tXS/8AoJWf/f8AX/GgC5RVP+1dL/6CVn/3/X/Gj+1dL/6CVn/3/X/GgC5RVP8AtXS/+glZ/wDf9f8AGj+1dL/6CVn/AN/1/wAaALlFU/7V0v8A6CVn/wB/1/xo/tXS/wDoJWf/AH/X/GgC5RVP+1dL/wCglZ/9/wBf8aP7V0v/AKCVn/3/AF/xoAuUVT/tXS/+glZ/9/1/xo/tXS/+glZ/9/1/xoAuVwfwe/1njT/sabr/ANFw12H9q6X/ANBKz/7/AK/41wvwh1HT45PGW+/tV3eKLormZeR5cPI5oA9Goqn/AGrpf/QSs/8Av+v+NH9q6X/0ErP/AL/r/jQBcoqn/aul/wDQSs/+/wCv+NH9q6X/ANBKz/7/AK/40AXKKp/2rpf/AEErP/v+v+NH9q6X/wBBKz/7/r/jQBcoqn/aul/9BKz/AO/6/wCNH9q6X/0ErP8A7/r/AI0AXKKp/wBq6X/0ErP/AL/r/jR/aul/9BKz/wC/6/40AXKKp/2rpf8A0ErP/v8Ar/jR/aul/wDQSs/+/wCv+NAFyvLvhpZ6PefCNf7cuFtLaHWtUmW4Nx5Bhcajc4YSZG08nnPevRf7V0v/AKCVn/3/AF/xrz34UaVp+tfCq3jv5D9nj1vVZgVcBSft90Bk9CPmz+VDBFqDQfhz9qfUjrllNDKEttrampiaTDkbvm+eQiVuTk806XTvhjagabJqmnqJLkJHAdRz5UxidcKN3yEpv9OmetWn+HnhmaeLyry8Ro1AZIp0/eJmI7T8ucExKeMHJbnmi08CeHbaQSxardFxIVUvJC4A2zDy9pTaQPPk4IJ5GSRxQBWfTPhpp9nJdSahZOpR5mkOoeY7jy2jZh8xJ+ViMjvj0FVbTw38Pzd3Uz+JIZodSgeWO2GpKiLASJHKBSDsOwEn2rRtfCvhfTSbN9euJFdbcvBNcxNv8iUFGPy7vvMFwCF+bGKo3/w98MyR/ZLXXbm2LIDtaWNwEAMcjcrySjsnJIG7p2oAunQ/hveXH7u+05pb6aW4YRaiM3W4ESAgN86YJBXpSlvh4Jrfy7m1n2RpJHJDKZEwJmIO5SQf3m7Pv1qo3w08PSTaoL7WLue3vVzLC0ka4dlw0jELncW+bAwuf4am1L4e+H7m1WKHUPKk2tAzkRgFW++NqBV3E5OcdTnBoAg1jTfBGqaXbXzaw1npWhxGKeISbFeFCVKShuSu4Ec9wavafYeAYdFguvt1rFZtE3lPcX4GyOQrlQS3A/dgY/2SPWpH8I6Jb2OraNYagLYandi51BJWDlmYgtt6bS2B6j2py+BPD0V9NNPeXcsju0ypLMmIgXlf5QFHAaeTk5PPXgUdP6+YalWS0+G+nCG1m1axVTKUghfUNwjaZlm2qu75QxjDDsce9Ty2/gObR102XVreG3s5XvAj6h5UkG4sjMcsGVD5jDnj5/en2XgfQ4dOt9Jt9UvTbQSGa3iEsRKZjaM4OzcRhzySSOMEDiki+G+gJcJKZr91jJMUbSLtjJVAcfLk5McbfMTgoMY5BGAzw1Y+B/DFxNdQa7ZG4kiacvPfoQkTsuWUZwqEonI4JAroJPE3huNZWk8QaSgiYLIWvIwEJGQDzwcc1i2Pw58O2l1JNGkzq8yTlHEbYdHWQENs343Ip27se1Mh+G3h2O1ktm+0SI3m4JEYdRJG8bDcqBm+V2ALEkZ60wIf2gCD8CvHJBBB8P3uCP8Arg1dvF/q1+grh/j8oT4EeOEXovh69A/78NXcRf6tfoKQDqKKKAOC/aJ5+BXjUHkHR7jP/fBrlPiXZaD4c8UaTpemfDDw3dWd6ubm9Ojo62nJG5gqcjgfnXV/tE/8kL8af9ge4/8AQDU3jnxvLoPiax0OGPTojcWsl21xqF15MbKn/LNDg5fj8AR1o6oOjPKbrUdPuIIYtF+E3he5vlCLdxSaOFEMpmmQpnZ12RAj3YdiKi0zU9N1S4s1j+FvhvTxfW9wYIpdCDyxTRvL8sy7BtXbGAGBILE+2ei0f433181rE/h23s5bq+jgDTXIXCOgYPhiuRg43ZwSCOxFX5/jHNOfEf8AZmiwM2lhZbGS4kdEv4RKYZmU7eqSAdMjDKc80un3j6/d/XzMu+sdPsvCXhHUJ/h34Sa91q/SG826KoS1iMcjZxtyDlAMn1qPwWNK1Tx1H4e1f4S+HbW1naeS3vU0hdjxRgAZJTCvkjr1DDHQ10EfxV1E+MLPwzcaPZRTy3clvLN9pGwBI7d8qG25J+0Y7n5ehzXrNVsyehzH/CvPAP8A0JPhz/wWQ/8AxNH/AArzwD/0JPhz/wAFkP8A8TXT0UhnMf8ACvPAP/Qk+HP/AAWQ/wDxNc78KdM0/TPHHxL03TLG2sbNNWtAkFvEsca5062JwoAHJJNek1wXw7/5KV8Tf+wvZf8ApttaAGL8LdJju4LiCcfuIWRFlh3hZC7sZV5GD+8K/wC6qjoBRafC3SbeKH/TZTPCFSOZYkVljUqRGMdFGH477znJ5r0CigDz2b4V6a/lhdSuCiyuzLLGsg8syiRUUHhdpDgN1Akcd66SDw3ZtqWpXGoW9rew3ZhKRyxBtgjDbRg8cbjj6mt6igDJ8L6TJpNpcieVZbi7unupigwgZscKD0AAFa1FFABRRRQAUUUUAFUfEP8AyANR/wCvWX/0A1eqj4h/5AGo/wDXrL/6AaAPHNC0LwzYfB3Rb6z+H+jazrd1bkQI2lxyF3yzF3bbnAAJ5PPA71qWdp4Lup7NV+F+hRwXUnkx3E2mxoDIqF3yuzIHy7RnqSK1vAfiGz8O/CXwxcXsU0i3EXkxiJQSZMOyryerFQo9WYCr0fxI0qe9trWPTrx2uQzwtlMBVUszP83yYUM2DyQDxSvuDRwaf2F/Ypmf4UaAt95fmKraTGIsNCZEDHZkc4U+9alpD4Nub+W1Hwq0SBFupLVJ59OiVC8bEMfuZ2kDKnvnFdD/AMLMtJIH3aHqUDmMmMSqjbn8suEIDdeNv+9x7027+KWh21u00um3YUoZo8+WPMQIHDD5upUgqOpz2qmrWC9zmoW8DwgR3/wv0QzyufJW30qNgUM0sa5+Tg4jBPpuFRan/wAIrbQvCPhNoiXywh3i/syOQxkrG56JhgBKBweWVh2r0PXda1xbzULTw5pFtfXFlBGxSaXyw8rnOzd2wuGJ5zmtDw1qtxqV1q0VxBFGbG6W3Vo8kP8AuY3bnvhnZfwpBc86t7Xwb/wil9rtx8KNJC20qwxRrpkPmTNv2k7dvyjo3PY47Vc0HR/COoasllc/CvQ7NNr+ZK1hCwVkCk/wcjDp+Jx2Neo7F2ldq4PUY60o4HFDA8M0abwvdPb2kvwj0aW6ncYePTIliVSzggkrww2rx/tCpFfwrcWlhqEXwl0e3tZ7ny3WbS4t4QqygthfkAk2ZJ7Emvbti/3V656d/WjauCNoweox1oA8N0KTw5efaEk+EOjTOh3xFdMijV0kGYVG5Mk9FY44zmm65ceFLWENbfCfRjJBJuuI/wCyY2aSJV3sYxs7r0J78V7ptXdu2jPTOKNq56DpjpQBxPhzwX4K1PR4b66+Hvh6zkk3Hyjp8LELkgHhe4wcds1of8K88A/9CT4c/wDBZD/8TXTgBQAAAB0AooA5j/hXngH/AKEnw5/4LIf/AImuf+JfgPwPbfDjxNcW/g/w/FNHo928ciadEGVhC5BB28Eetej1zfxT/wCSY+Kv+wLef+iXoA89v9F8K6L8OdDuNN+HOiatqcumRTso0mNwI0iVpHYhc5PQdyzD3qwLbwV5sm/4XaHDEqyyRySabH+9SMLuIATOSW+VepwfSugtfFEfh3wr4Ht2gM39oQW0MmOPLTyBh8kgAbzGvJ/iwMkgEb4oaHJbeda2N9dskYkdYwhMY2SOc/N1/dkY9WUd6LXQ9jj4rXQ47S0t7z4X+G11HzI47g/2VH5BLzLESCE4wWB+gNXdKi8GalLAqfCrRbWO5kdYHudOiXhV3fMNmQT0ArpLn4l6fGZHGm3DwQJLJcDI81FTgYT+IlsAYOOc5q9o3jaz1LV7fTRpF7bzStgmUIArbPMHGc8r83QcdeeKBHBwzeCF0aC5m+FejS3stslx9ng0uPoyK5GSnUBgD7gjtRrkfhi3uZ9NtfhXoQvEym8aXHIiOqhuQE5B+ZQc9Vz0IrvLfX9eupYruw0ezbSmubiOaeSXY8MURKh8fxbipIAxgEVveGb9tV8O6fqkkaxveW0c7Ko4+ZQeM896EDPMRB4L/wCESh15vhLpYa7ukgtbb+zYS5DJuDP8vyAYIOe496s6fpng+e6u0ufhTo1tDb200/m/2dC24xrGSAAncuwH+4a9V2Lt27V2+mOKWgDwzTp/CrRwQXHwk0e6uDHJNLLBpcSxbE2khcry4VgcdyCKnf8A4RPbZXD/AAr0S3t51d2EmlxHCh1QbiEO0/PuxyTtIr2vavHyjjpx0oCqF2hVA9MUAeIeHW8OX9ijXHwf0cXAeKGTOmQxgSO4UkArnYoOSfQVBe33hJDYSQfCPSdkig3MR0mIyIWjyv8ABhRu+Uk/Wvdtq7i20ZPU4oKqc5UHPXjrQBx2jeBvBN7pdvd3PgDw7ayyoGaI6fC23Pvtq3/wrzwD/wBCT4c/8FkP/wATXTjgYFFAHMf8K88A/wDQk+HP/BZD/wDE0f8ACvPAP/Qk+HP/AAWQ/wDxNdPRQBzH/CvPAP8A0JPhz/wWQ/8AxNeeeCPC/gi0h8d3154L0e9Fp4hnjghXTYnc/JHtjQbeMscAdBmvaq8x8E6mui6f8R9VZBJ9l1+7lVC20Owijwue2TgfjQxo56yh0WXSrgzfCTw7FfW5lWUy6YiRKwkVIxjYSc7skjgAGrF5B4UhS+ji+F/h83ESStbmTS4xG5VsKCQmQD1ye1dHb/E6zGotpt1YSXcgUSGewHmQGMYEjbjxlCRkZ+npV26+Imk2oje5sJ1V1RpCrxuUVzhcgHnAOWxkKM80NiOHvG8Lxpqkdv8ACPSpprKOWQN/ZMQV9pOzYNuXyMGtmHTfBJ03TpZvhlo0U94F+aXSoliTIycnbkEf3cdcjtXVah40t7EaWJ9F1D7ZqEZkS2VFZ4kHPzkHaD7ZxnvVV/H9rceE9U1y002djZLG0UMzKDMZEV0xgnGVcHmgFqcgyeEUvlt3+EGlAGI3BYafDgQ73RTnZ947N23sGFQY8KyIZ4/hXoAt0jdm26ZG7uQ0QUxjYMj53z/ue9djcePorGa5h1KwRntikZeOVFy7IHIwxwMKydzktxVOD4qaYlxIt1YTKpkT7OE2h/LeNmGQW5bdFKpA4G0etCA51ZPByWa3Uvwd08pL5vkhNMhLu0ZG4FQvynbuYZ64x1q1caf4VfwWNcg+Gfh20nkvIooYrjTYm/dtIu9mAX5cJuP1FdNo3xH03U9Tg02x0m/knllKt5aqyKAEO7eDtx8/r/C3oM3l1rXryc/2Ro9pPZLqX2WR5ZdhSFRl5v8Aa5wAv1zQFzz20ufBk1pcXj/BuyjhtnjilU6XD5m9pFT5V25YfNnPpRYXXgu8a1MfwbsYkmgM8hm0yFdiqcSD7mSR1A7jpXq/hHU21rQrfVHijQzg4KDhgCQCM81qlVJBKgkdDjpQB4qsPhward2N18KNFtSkMBiI0mJx5kgB27tmGIJwewqK7vfBNpYG5ufhHpELkK6Rvp8ILhokkCj5Pv8Az4x6qa9wqreafY3k8E91axTS27boWdclD6igDyEHwjJbC5i+DulmNmkK7tOhDBEZRyNmQTvyB7H0rW1nwfpF1falZ+GvA/gxZbJYVH2vS48NI5JfOF6BNuPUk+leohVXO0AZOTgU1Yo1keRY1DvjcwHLY6ZoA4Dwl4Q8G6n/AGo114J8LmO3vmgt5I9LhCyIsaEkfLz85cZ9vauR8H+GfBllovji8l8IeH7iaDxJcW9kkunxMN7LCscY+Xhd7DgdMmvbYIYreIRQRpHGM4VRgDJyf1rhPhDGkj+MxIisB4quiMjOD5cPNDA0bL4d+CRZw/avBfhtp9g8wrpcIG7HOPlqb/hXngH/AKEnw5/4LIf/AImunooA5j/hXngH/oSfDn/gsh/+Jo/4V54B/wChJ8Of+CyH/wCJrp6KAOY/4V54B/6Enw5/4LIf/iaP+FeeAf8AoSfDn/gsh/8Aia6eigDmP+FeeAf+hJ8Of+CyH/4mj/hXngH/AKEnw5/4LIf/AImunooA5j/hXngH/oSfDn/gsh/+Jo/4V54B/wChJ8Of+CyH/wCJrp6KAOY/4V54B/6Enw5/4LIf/iaP+FeeAf8AoSfDn/gsh/8Aia6eigDmf+FeeAf+hJ8Of+CyH/4muK+HHhmy134L22jtMtlZwa1qbCNUHlFE1C5AjZcgFMHp7CvW68t+GWi/278Kbe1+1yW3l67qkuVUMHxqF0NrA9RznHqBQCN2z8D6Xpklzd6ddRwX09pNBHJgAL5iRoD64XykwPc+tY1t8LNPjS2a41pDNCy+fst0VGcPG4IH8Lbk5bqQxFaI+F+k7hI2oX7yglhIzAkEmI8ccAeUcDt5je2MrQvhr9ovWvtR1gyxxXChIIJiyOiGQ/vCAuW/ekewA60dQNC5+G2gx7IYrv7J5sIhWSKFRNvV/N3iTqDlcn6CodT+G8V6NOhi1e0RIgyyqtmmyWMg8+XnBbftbcc8irv/AArXTfP3SatqDx+crJCzjaqK4YRgY+7gOp7kOc9BUWh+AbjS/F1jfR3xk06xQMgkbdI7iJ48Y2javz56nJA4oQMNL+F2hWV080s/2uNpzKRMgZmXO5UdiTuVWwRx2qLSvhfoNraW0Ml4twVwwfywDKw4Mh5OXKgAsOeM9aVvhhp63c0jeItTaS4V1jikkXaOw+XHIVPlx6cnnmib4WWkqPHJr2obHLOdqoGDsckqcfKNxLbRxk+lCb3Cy2NPWPAel61qt1qV3dSTfaHDqmAVjOxEJX0OI157c1W8R/Dex1rVtT1Ke+cT3yqqs0e4wqFRSgORmM7ASvqSe9dnp8VrBZRQWKxrbxrsjWM/KAOMCp6AOS8PeA9J0XWotVtsCaNZFVVjCqodYhtHcKDGSBnGXPtXW0U1JI5CwR1Yo21sHO0+h9+RQA6imTyxwQvNNIkUSKWd3YBVA6kk9BTlYMoZSCCMgjoRQBw/7QP/ACQvx1/2L97/AOiWrt4v9Wv0FcR+0D/yQvx1/wBi/e/+iWrt4v8AVr9BQA6iiigDgv2if+SF+NP+wPcf+gGu5nt7e42+fBFLsO5d6A7T6jNcN+0T/wAkL8af9ge4/wDQDXe0ARPa2zjD28LD3QGneTDgDyY8AYA2jgU+igCJ7e3dgzwRMQcglASD6/pUtFFABRRRQAVwXw7/AOSlfE3/ALC9l/6bbWu9rgvh3/yUr4m/9hey/wDTba0Ad7RRRQAUUUUAFFFFABRRRQAUUUUAFUfEP/IA1H/r1l/9ANXqo+If+QBqP/XrL/6AaAOA8I+Irbw38GfDl5PbNcs8QSKJepI3MT0PRVY9O1X7X4meDvs8s214nVwsyrBuxMWCmMsOC3PPPTJqv4Bn0CD4S+Gm8QC1MP2dzF56bgGVJGbHH9wP9Rkd60/7b8BGdbVTa77mTzIkSBh5rDq6YHPuw/Gkhsp3PxK0WJ5AbGX5bqOBS6Fdu6QRlnyPkwx6cnvTLjxZ4F18WDXVtdTx70kg3W8ix4Y7VZgMKy5GMHPIxjNSt4k+HN0XvVjsJ5kjeYM9pgtlDKTkr1Kjd61YPiXwBBAS0lpsgBwWtyxCJ8xIyM7VznPTuKeoippvxG8MTeIJYLe2ufOuvKEbpCzSXG6NXU7QOmx0wevbHFXz408K6Pe3mj2y3Be0mYTJb2zOBM/7wrkdWO4n3+b0OI9WvPD/AIbnm/s3wvJczWMCXDrp9uN43naqgDGThenYYrW0RtI1W91TbpSRzWt0iT+YgO6QwI4bHqFl2569aAIdS8baFp9pZXVzJOEu4/NTEJJVN6puYdhudR+Z6A1R1D4keH4IpktDcXl4kHnJbpEQWG8oMk8D5wB7bl9RXS3OjaTctbtcabaSm3XbDvhU+WOOB6dBUC+G/D6lSNFsMq/mA+Qud2Qc9PUA/UD0o6AYFr8SfD7wwyXDSxCUgFljZkQlHfDNgYwI5M9ht9xTx8R/DRmx9ofyWClJjGwVgyM+ckAY2oT1rePh/QizsdHsTvjMTAwLgocggjGMEMfzPrT5tD0aYAS6XZuANu0wrjGMAEdDQBhzfELwzHqcOm/aZnupTxGsLEgZwWPsDwfSn+B/HGl+K1EdlHOlwsKyToUJWFj1QtjG4Hg1rw6DosO3ydLtI9oYfLEBkMctn1yeTnvVmzsLKzeRrS1igMh3P5a7QT64HFAFmiiigArm/in/AMkx8Vf9gW8/9EvXSVzfxT/5Jj4q/wCwLef+iXoAw5PFVr4V+HPhm5uLF7xpdPiARMZVUt/MLH2+QD6kdOtLf/EXw9Z6c01jYvMwjEwQR7EaPguwbGDtXc3vtOPWrGnXGmReDPCcF1pQ1O8uLCBLaARqx4hDMSTwq4HOe+BSJrfw7hnFu8WmwzTuVKNbDkj5G7cqN+0kcDce2aAE03xv4e1CS3s7PS5bmeS4+zMsMAMaOfv/ADHAIAyT6gEgGr154hu4bqSHRvDMmowwXqWbSROqBeAHfkfdTkH6VSbxP4Jt5CLeAM0G+7JW3ZVhKoW3nI+XIBAx1zir2meI/CKaVqt7Z6lCllDK8l3MrHYrucsQe+Se1Af1/X4Fvw2+n6z4fuYl09YLQ3dzbtDuJV9kzqWz6MQT+NbyKqKFVQqgYAAwAK5rw14i8LH7Joej3i5SLbFFtbgKgbkkddpB685zSjx34V814zqirsOCzRsF646kY5PAoe4HS0VyuoeP/DtpEpF00spdUaIIQ0ZO77+fu8I55/umrMfi/R7rTre80yY363N2tpAIxjzJCu84J4wEy2fb1oA6Giuc0jxUl/dw28uk6hYme6lt4ftCBS/lrneB/dODg10dABRRRQAUUUUAFFFFABXA/CZVe+8cq6hlPia4yCMg/u4q76uC+Ef/ACEfHH/Yz3H/AKLioA7j7NbZQ/Z4sx/c+QfL9PSmpZ2iFSlrAu1Sq4jAwD1AqeigCOSGGRkaSGN2Q5QsoJU+3pSmGFkKNEhU9VKjBp9FAEJtLVjlraEnIOSg7dKbcWVpcI6S26HchQkDa2D1AI5HXtViigCjpej6ZplrDbWNnFFHDny+NzDPU7jkkn1zUqWFmltPbJAqwzljKq5AYsMH86s0UAMt4YreBIYI1jjQBVVRgAU+iigAooooAKKKKACuD+D3+s8af9jTdf8AouGu8rg/g9/rPGn/AGNN1/6LhoA7yiiigAooooAKKKKACiiigAooooAKKKKACvLPhrpd5q/wngtbK++yMNd1R5M7sSoNQugUJUggZIPB7V6nXlnw1s9WvvhPBDo90tvL/buqGUlipeP+0LrKhh9052nPsaGNGk/gDV1/eR+LLx5uQfMMmwqfKwmA/Cgo/Tkh8E8cwaZ8NL2zjaA+KL4w7VEYidoxGPNLuoAbPzKWXJb044FXvCmjeM4dZnuNW1hpLaLzI4UZ8iQFI9p244AbzOc5IxVSx8JeMbchY/E0sUcNqfs8e8sv2gtISZCclkO5OO22gRLe+ANQuJ5pI9daIebLLaHDM9q7QvGGVycnG/IB6c80DwPrkVulra+LbmBTGS5YvI/mddyncoA3AEjHTK981FD4V8flYY73xo8sf2oGTyUCsYdh6Ej724g/8BHXmnN4O8Vf2nZak3iaSSWO0miuRuwzO/KlDjChSBwRzzQCLKeAbtZ1H/CSXxtFkDeSZJCSBKHwW35OVG0+uaq+DfDHiDTfEMn9o6vNc2tramCCeWcmSdz8oLJvI2hcYyASeajbwn42YGT/AISMRzSCBJniZuUVfnCg8KS3OfTimSeAvEi6hdXlr4hjjnm84CZgWk5kLxE5GMrnBx2FAdDX0vwdqdpp2pWkniK4d7u0igjm+YvG6IFMgOcjdgErnrk55qg/gPXn84/8JjdNMzeYJ/nDBjtLRgb8CMtvOOoDgZ+UZbFpHjS38Wafa/2pd3GnRztPJOXwoi82RhG3HzMUZFP+7WnZ+HPEya6moTeIT5P2rzXgjGEePfKcEY5JRol/7Z+9AFZPAuoLDMP+EglZplSMITIUgTzHdxGC/BIZF3HJG0kYzxHF4A1Nb+SeTxVqDo1uY41WV1ETnepcc5J2Mo5bqgbk4w258M+OJ7iaVvFciCW+DOkSgKLb58InowyvPqtbnhTRdc06+muNV1yW/SSIKEY8Btx56DHyhfxLe1CBmdf+B7yfRbfSk8QXqwLfm4uAJGBliMZTytxJIAOHz6jsea0vCPhq40O4mnuNYub95o1VvMZiNw6thmPtgDpz610lFAHDftA/8kL8df8AYv3v/olq7eL/AFa/QVxH7QP/ACQvx1/2L97/AOiWrt4v9Wv0FADqKKKAOC/aJ/5IX40/7A9x/wCgGu9rgv2if+SF+NP+wPcf+gGu9oAKKKKACiiigAooooAK4L4d/wDJSvib/wBhey/9NtrXe1wXw7/5KV8Tf+wvZf8ApttaAO9ooooAKKKKACiiigAooooAKKKKACqPiH/kAaj/ANesv/oBq9VHxD/yANR/69Zf/QDQBwXgt9KX4ReFf7T0t9UYmP7LbRqrO0wZipXcQOACTk9Aam07VfhmscN2IYrZzC8iebbuTEpjbegYAqDs3/ID0zxVPwuvhtfg94UuPErzxwxNGtu8M0sbLLIzRjmIhsYcg54wSTwK09PtPhq2sX0dstrHPpboJkMrpDCwUyfKpOzOFJYqPXNCW4MvaRJ4D1q6MGn21vcSxL5rr9lkXyuMfNuUBTjscHHauV1pPB2rJZKvh/V4bGOya8W4t7ZVgltlUIqtIem5FXCjBx1rpbWbwBp9zPeW1/aowha1ml+1s6QoDypyxVDn6EmprNvC+qeHJPDNvqhnsbC3ijmKuP3sIQEfMBypHUrj8KL31BaaHRWNlbR3dxqUG8PehGfPsoAOO3AFGkabb6ZFMsG5mnmeeWRzlndj1J9hgD0AA7VgD4heGfOuIfPug1vZx3subWQBYnxtOcYyQRx15rrKYkFFFFIYUUUUAFFFFABRRRQAVzfxT/5Jj4q/7At5/wCiXrpK5v4p/wDJMfFX/YFvP/RL0Ac/Lf6Bp/gjwVJrNnJc3E8NtBZCORI3Eht8n5ndABtUjrzwMGnHV/hss1moiT5UayQi0k2JEyPIwY4x5e1HO7JXg81e0m80XTfBfhe91SN5ZzpsMNtHHE0sjloVLBUXOflByccDNUjY/DGGz8u6mt7Zdp3x3d5Ikqq8bpscO24DY7gKeACcAUhjrW7+Gsc0UcaxpNM/klZLaYMS7gDzAy5ALkAFsAnGDTI9a+Gsfh1rGDDaY6eesSWUxXCjcCPl44wV9RgjIrMWz+Gd/r4kXVJI/wCz5WSVXu38ueUSAfO7ElyH24yeuMVe8Q2fw2uNQjtJdQhtrq8Y2e6C5O0bYthQjJRWMY25xn0NPdC2LOgeIPA1xf2WbVbHVLtgsMU0J84lkEfzYztOFCHdjlSO1M1S48JqI7BPCN7qNtNdNYiS1tfMjUxoiszNn5VXYEye6H61eil+H+lyXfie3vrWL7NK8V1PDduyCR3LlXUMQWLMSMjIzxxU9nf+EbDSL3SbfxFaohuJvOIuULxyTSM7L7cs2KH3BXDSfDXhDV7SHVItFhYMGUGRfmJVpASeeTl5Of8AaNay+HdMji0uGGIwxaZN5tsiHgHYyYPthj+lZ+g+JvCEOiW0dnrNnFaQP9jjEswVgyELtOec9PrkHvVmbxh4bhQmTVrZX2swiL4kZVfYSF6kbhinfUS2NB9Nt5NZj1WTe08ULQxAn5UViC2B6navPtV2sY+KvDakK+uaejeSJirTqCEJA3EZ9SB9aW88T6JbWNtfG9Wa2uUeSKSAGQMiIzs3y54AU8+uB1NIZsUVh+G/FWj+IBbnTpJybm2N1GssDRkxhgucMB3IrcptNBcKKKKQBRRRQAVwXwj/AOQj44/7Ge4/9FxV3tcF8I/+Qj44/wCxnuP/AEXFQB3tFFFABRRRQAUUUUAFFFFABRRRQAUUUUAFFFFABXB/B7/WeNP+xpuv/RcNd5XB/B7/AFnjT/sabr/0XDQB3lFFFABRRRQAUUUUAFFFFABRRRQAUUUUAFeWfDVdcf4TwLoTIJzruqeaSwVvL/tC6ztJBG7O3r2zXqdeWfDW41m2+E8DaJbCedtd1RZDtDGOP+0LrLBSRuOQoxnvntQxo0zpfxLZ1kbXLVdpOI1C7SMw4BOzOf8AXZPsvqcZukt8TtSv2zdm0sluESV5bcB2wZNzRqwUhceV1zyDjOTWi998Tox5r6dZMnKlI0VmAHlYb7/LHdKMdAUznGKq6NJ8U44nt5o7TeNpV518xn3ykMThgq7UIO0N/CRjng6i6Fx9M+I81ygl1SwWOGdRHIoG8x7grORtxuKMxA6AqPXiPQZPHieMNP07U5nltIow93MkeImXyn43FAGbzPL+6eBninX118RBcTfZrdJFt5ZWgIjVUuQIH2I4J3L+825IPpg9acup/EiK2RP7Jtbud4/MDKuxFP3th3MDngqDgcsDjANC6A9SL7J8VvPud+o6Z5AVvKEYHmMR8q9VwCR8/PAPy9OaZJZfFQoUhv7NHBZo3aRWUKTkI3yfMwzt3ccDPWrYf4jm6jikistqyAG4VMAr5gDHZ5n9zJXOeetQ+DPEHjHUdfk03VrW3je1tS12sUQ2CXGFVXDHkkbiMcA496EugX6neWMMlvaRQzXElzIigNK4AZz6nHH5VNXE6Pc+O/7L1H7VYwfa47SJ7QE/K05UGRDlsn5s4OcYI7g1Tk1P4mYlkXR7RZAd6Q4BXyjtPL7+ZF3MuBwShOcMKAPQqK4RLv4heTMz2sGNqJbYhXeWaRwXkG/gKiodoySWxxziC3ufiV/aEytaWKQ+QZIy6ljJKQybcbsIARG+N3RmHJ5AB6FRWN4Ul117aePX4UWdJf3ckahVdCB2DHnO78MVs0AcN+0D/wAkL8df9i/e/wDolq7eL/Vr9BXEftA/8kL8df8AYv3v/olq7eL/AFa/QUAOooooA4L9on/khfjT/sD3H/oBrva4L9or/khXjU4z/wASa449fkNWz4w8Q5/5Jn4n/wDAix/+SKAOyorjf+Ew8Q/9Ez8T/wDgRY//ACRR/wAJh4h/6Jn4n/8AAix/+SKAOyorjf8AhMPEP/RM/E//AIEWP/yRR/wmHiH/AKJn4n/8CLH/AOSKAOyorjf+Ew8Q/wDRM/E//gRY/wDyRR/wmHiH/omfif8A8CLH/wCSKAOyrgvh3/yUr4m/9hey/wDTba1b/wCEw8Q/9Ez8T/8AgRY//JFY/wAILy4v/G/xIu7vS7rS5n1e03Wty0bSJjTrYDJjZl568E9ex4oA9KooooAKKKKACiiigAooooAKKKKACqPiH/kAaj/16y/+gGr1UfEH/IA1H/r1l/8AQDQBwXgvS9F1b4ReGbXXJWjiaB0ixJsyzxyxnn12sxHoQD2qW28PfDu6gs5LHU1igeNJIyl1tWaPOFVi3UHpjqRntXKeFrnUdb+E2h6PP4D8UzWyKji4tLmyUShZCSBunBCsMqcgHBPSpP8AhH5BZi0j+H3jNYSXWQG405i8TAr5XM/ygKSAVwwBPNCBnXzeC/BzWyQXGsTSSWTBTNLeoZEbzRIN5IwW3DuM0kOl+BopNW0fTdWht7nVhJHcCKUEBsbj04UqpAAyMAAYrl7LR7iC6huJvh74yumhVkjEk+nAbSON2J/mIPzBjk5HWqemeGpbO8hu/wDhBPG01zAUKubjTVA2oE+6swHKAAnHbPWl0GereIYNJ1GxtrO71K1htjNGXQuoFwAMiPr0OQePar6azpL38enpqdm93Jv2QrMpdtmN3APbIzXj9p4emjtBBdeAfG16wjWMPNcablQsaRjAEwA+WNB+FaGiWt/pl99q/wCFfeLrl9sgKyS6aoG99xK7ZgU59MZ71RPoemya9osd+bB9Us1uVxujMy5Uk4APoT2B5NPOs6QFLHVbEANsJ+0Jw3p16+1eQ2OgTW95LdTfD/xpdswYIJZ9NAjJMpDDEwJZfPkwTk9PSkg8PyqQ9z8PvGd1IMfM82mjIDwuBgTAdYV56/M3rSGexxalp8ssUUV/avJMpaJVmUmRR1KjPI+lZtx4u8OW+qW+mTatAl5czvbwxc7pJF+8o46jvXm+iaZeaTrVpqUHgDxpJ9kO6KF59N2htsi5yJt2MStxnHTitKxvvEVn4bXT4fhx4gN/HHIIb12sGZJGz8//AB8Zzz684oYz0rTb211GwgvrKZZradA8Ui9GU9DViuB0XxBrGk6Ta6ZZ/DHxOtvaxLFGPtNicADH/PxVz/hMPEP/AETPxP8A+BFj/wDJFN2voJHZUVxv/CYeIf8Aomfif/wIsf8A5Io/4TDxD/0TPxP/AOBFj/8AJFIDsq5v4p/8kx8Vf9gW8/8ARL1R/wCEw8Q/9Ez8T/8AgRY//JFYHxH8V69P8O/EsMnw68R26PpF2rSvPZFUBhf5ji4JwPYE+gNAG5p3hmw8R+APDsd5NdQMmlwqHt3CsUeFQyHIIII9uwqxdfD/AEGaz+yp9phTzZJGCSY3712srccqRxjjqfWsTwZ4t1+LwdokafDjxJKq6fbqsi3Fjhx5a8jNwDg+4rWHjDxARx8M/E5/7eLH/wCSKAH2/wAP9JEFr9ouLqS5hYM88bCMyMGDH1KgkAnBH1qaDwJokdtFbSSXlxDDEsMSSyghIw27aOOnY55Iqt/wmHiH/omfif8A8CLH/wCSKQ+MfEAGT8M/EwHvcWH/AMkUPUC9p3grR9P8PQ6HavdR28MiSI6uokymAoLBeQAAOc8VXtvh/olrNHNby3sUsbzsro6hts2N6E7cleMjPIPeov8AhMPEP/RM/E//AIEWP/yRR/wmHiH/AKJn4n/8CLH/AOSKAJn+Hvhxo/LMdyB5XlAiXlV2xDj0/wBSh+ufWobn4aeFriK8t5reZre8QJNDvG0/NuyDjcCT1we5o/4TDxD/ANEz8T/+BFj/APJFH/CYeIf+iZ+J/wDwIsf/AJIoC5Nb/D/w/DPJJtuJBI8chV3BAaNlZSDjIwUXjOOK0NL8M2Om31jcWbSJHZWktrHETkFXdXJJ9cr+tZA8Y+ID0+GfiY/S4sP/AJIpf+Ew8Q/9Ez8T/wDgRY//ACRQB0NppMcOuXerPK0s08axICMCJB/CPqeT9K0a40+MfEAGT8M/E4H/AF8WP/yRR/wmHiH/AKJn4n/8CLH/AOSKAOyorjD4x8QDH/Fs/E3P/TxYf/JFL/wmHiH/AKJn4n/8CLH/AOSKAOyorjf+Ew8Q/wDRM/E//gRY/wDyRR/wmHiH/omfif8A8CLH/wCSKAOyrgvhH/yEfHH/AGM9x/6Liq3/AMJh4h/6Jn4n/wDAix/+SK4r4YeKNct9Q8ZGL4f+IbnzPEc7sI57MeWdkfytmccjHbI560Aez0Vxv/CY+IP+iZ+J/wDwIsf/AJIo/wCEw8Q/9Ez8T/8AgRY//JFAHZUVxp8Y+IAMn4Z+JwP+vix/+SKP+Ew8Q/8ARM/E/wD4EWP/AMkUAdlRXG/8Jh4h/wCiZ+J//Aix/wDkij/hMPEP/RM/E/8A4EWP/wAkUAdlRXGHxj4gHX4Z+Jh/28WH/wAkUv8AwmHiH/omfif/AMCLH/5IoA7KiuN/4TDxD/0TPxP/AOBFj/8AJFH/AAmHiH/omfif/wACLH/5IoA7KiuN/wCEw8Q/9Ez8T/8AgRY//JFH/CYeIf8Aomfif/wIsf8A5IoA7KiuN/4TDxD/ANEz8T/+BFj/APJFH/CYeIf+iZ+J/wDwIsf/AJIoA7KuD+D3+s8af9jTdf8AouGrX/CYeIf+iZ+J/wDwIsf/AJIri/hV4o1y3bxaY/h/4hufM8S3LuI57MeUTHF8jbpxyPbI560AezUVxv8AwmHiH/omfif/AMCLH/5Io/4TDxD/ANEz8T/+BFj/APJFAHZUVxv/AAmPiDOP+FZ+J8/9fFj/APJFH/CYeIf+iZ+J/wDwIsf/AJIoA7KiuN/4TDxD/wBEz8T/APgRY/8AyRR/wmHiH/omfif/AMCLH/5IoA7KiuN/4TDxD/0TPxP/AOBFj/8AJFH/AAmHiH/omfif/wACLH/5IoA7KiuN/wCEw8Q/9Ez8T/8AgRY//JFH/CYeIf8Aomfif/wIsf8A5IoA7KiuN/4TDxD/ANEz8T/+BFj/APJFH/CYeIf+iZ+J/wDwIsf/AJIoA7KuF+A//JOU/wCwvq3/AKcbmrH/AAmHiH/omfif/wACLH/5Iql+z7I83wvtppIJLd31PVGaKQgtGTqFwSpwSMjpwSPegDv6KKKACiiigAooooAKKKKACiiigAooooA4b9oH/khfjr/sX73/ANEtXbxf6tfoK4j9oH/khfjr/sX73/0S1dvF/q1+goAdRRRQBwX7RP8AyQvxp/2B7j/0A1Y8ZaD4nuvFtnrfh6bTQEsZbSRbuaRNhc8SKFRtxHocfWq/7RP/ACQvxp/2B7j/ANANWPH/AISu9f8AEehX9rcXEMNr5y3QjvZYgylfk+VWAbDEmk/6/IZ51H8FPF8FlbWcXjK2ZtPW7msLkJIjLcTxRK29MsGQusrn5usnAGMVr+DvhZ4k0XxBDftqml2phaNzfW++S4nAtIIDC6sFHl7omcfMeSOBzVX/AIQ74oXVtYpNftavZQWVm+NSZvtXki582fjpv82Lg8/Jz0FYl78Nvi9/ZkVh/wAJJLdrbJaJBN/aDJIwWOUuX5GSJJAM91RTyaaYjuviF8PdY8ReKodWguNPlRdGuNPP2g7SksiMolA8p+5/hZD7npVz4ReBNW8FXeqrfayupWU1tZ29grFjJCkKvuVifvfNISD1xwelclN4E+JVxcyh9UeK+bzC2qLqT+XJEbPyltxD/CRNiTfjPHXnFSap4N+JurQ/ao9Tk0m4ne3sZ4BqJfZaeS8U8ykceYSyuvfKdaNlp/Wv9f8ADBuz2uiuL+Emi+KNI0O4PjC+F3qssxXKTF0EKcR4z0Yjk+9dpTYkFcF8O/8AkpXxN/7C9l/6bbWu9rgvh3/yUr4m/wDYXsv/AE22tIZ3tFFFABRRRQAUUUUAFFFFABRRRQAVR8Q/8gDUf+vWX/0A1eqj4h/5AGo/9esv/oBoA800fw3eeKPgh4c0+zkhRlQOwlYKGX51xkxyDPzZ5U9O3WtLTPBvi60mtVk1+NoVuTLKYbiWHCmVGI2DiQlFZPmPG7IrZ+DP/JLtA/69f/ZjXXUrAeW6V4H8b2NklrH4mdVhsPs8IXUZiocR7STuUk7m+bdkFe2atzeCPEf2zUb6w1p9PmvkCsiahPIFAt0jX5m5Zgyk78bsHrXo9FMdzzqTwf4uivPPtNfU4lk8sy3U2RF5jmMOQN0hVGUYLAZBzmlg8GeJsx3h1prfUorWOETrfzyiRxv3SMrADBLAhMFV7V6JRQJ7WOFtfDPi6LwbJp//AAkci6wbkSLdPdPKu0qEfqoIHLOF5AbHOKoL4O8cTJbJf+LpZxiVZzDcvDtBCqhACkP8q5IOMMxKnuPSaKAPN7Xwb4winiVfEUsNtHbJCqJqMzbSN27O5SWzlTuyGBHXHV8/hPxqszLbeIS9uCoAm1CfcYg6kxggZUsoZTISzDPGK9Fopt3ElY87l8G+JYIbmTTNVWGW7mZpoX1G52bS+flYfMHx/HjJ75HFZA8M/EtWj8zWJJjCYY5GGpyoLtfLVX4A/djflt4+Y+let0Uhnmsfg7x0WufN8WS4ktvLgKXso8jKqNpG358ENiUkOc813HhmxvNO0kWd9dvdyJNMUkeRnbyzIxjUs3JKoVXJz06mtKigArm/in/yTHxV/wBgW8/9EvXSVzfxT/5Jj4q/7At5/wCiXoAwo/Ci+KPB/g0TXHk21pZQyShQC5zAANpIO05P3hgjsQar/wDCG+MobuzhsdfitdPt7cQsI7qcO/ysDlfu5yVIYYPBzmuv8B/8iPoP/YNt/wD0UtbVHUd9GjjPDfhfW9M1y5vbjWJbiOSLy42e6llZFDAqux8qTtyC/wB761D4+8PeJPFfh+3tYZYtPeWB1urc3kiKjMuAcxj95g/wng13NFO+wrHm0ngzxn516IfE7QxSwMlt5N1JEICQP4AuCc5O/IYZxXSeKdE1q78Pf2fo2sS28qzIQ7zMjmEDBj80ZcE8fPyeK6Wil0BHGaL4b8S2eqveXPiCe4jeGSPy5LmRwMxQrGcEBch0mYsACd4+gpSeDPEfylfEU0hMsTSLcXUsqFQyM4CtkAkrxxx2xk16BRSauB5jp3gPxVYT2ot9eSO1SRWligneEtiV3zuCndw2Nh4OTnoKdc+DvHF0lq1x4iTz7N/9HlW8mGT5MyeYwCgE7pEbYcg7ME816ZRTeo07Hmk/grxbc6NPp11rRuEuLC5tyJdUnYRySDCv9weYMZG1vu54zVtvB3idblPI8TXAtoZAYYnvJm+Tz9xV853/ALv5Pmzj9a9AooC55VJ8P/Gk2npayeKgksMttJBMJWZEERzgQldqkDgEHnqa0Y/CPjCWeU3XiSdI5Jo2Ih1GbHlANmMDaCpGVG4NltuW5NeiUUdbi6FPRLe6tNHs7W9uPtFzFAiSy5J3sBgtk8nPvVyiigAry7wfpsusaX8SdKhkSKS61+7iV3GQpMUYya9RrgvhH/yEfHH/AGM9x/6LioAoX/gDXrDS3s/CusJatIQTLLPJEyMEIyoiAUKG2nZjbjIxVybwh4kOoW15JrU12sVwtw8DX86BmEgPGOANmRt+6T19a9AooWgPU4jxl4f8R+JLWy23ENoDAPtNt9skVI5epbKLiUdtrYHGazrTwZ4xjmkSTxPItuYEijEF3JGEARQw2BcD5gxDAg/NXpFFC0A4zxD4b8SXfiCO503XZ7XT0tUiSMXkilWBO4su1g+QR8xIbjr6l54Z8QSaBHpkHiC4jZLxpRN9rl8wxGFgEMn3j+8Ibk9Bj2rs6KAPNJ/AfiWYbZ9ejuAsMyRm4leRlZ4o1HzMCcb1c4/2qsWXhfxxZTzzx6+k7Ar5MT3kiwsoCjaU2HZjDYK5znkdx6HRSsNvSxT0OC8tdItbfULgXF0kYEsgJO5u5yeauUUVTd3clKyCiiikMKKKKACvIdD0K68R+GfHWlWbwpK/i6V/3pAUhPs7EHKOOQCOVYe1evV5Z4Li1WbSPHEejNIt0fFk/wDq5FRyu2DcFZgQDjPUUATR+DfG8MdlbQa9DHbW9j9ncQ308TSNscdNpUYYqd4AbAI47aeg+GfFNjqthd3OqW8iJI7XcaXMwRg3omMu3u7H6E81lafovxKs7e3t01L93DZKm3zkbc/zbwWYZ38rh+nHIxVy5034hy3YFrfyW0BjClpZ43IXYRjAX/WBsHd0IHSm9xLYhXwN4hTWLmaC+sbaOeV2lvIXK3c6M+7DMIw6EDjiQj0Apb3wj42kmuPs/iSSOBpshP7RnDSp5rMPmwTEQhVcLkHbk9aS60f4gzeIZG/tC4XSoZ42iVbxN8qiTkn5OAU6r69K0fAum+NrLUohr98JLOO0ij2I6shcRqD1G7O7dzk5pJDbIJPCnjCOIzWvimY3mSf31zI0b4J2grjAGCc7VGSBUEvhLxqspEfiR5ol4fzL+dGvFwAAdo/cEYJ3R5LZ5r0aigDz4eE/Fq2W2TX5bm5e/jkZjqVxEI7ZR/q12ggtnglh8w689K9p4L8YxTSK/iZ1gYoEEF3JGEj85XdNgXGdgYbwQ3OOlek0UAedw+C/FStKzeJH3GJBG6XEquXRZApdhy4BZTgk5xzmq3hLRfH0mh+ILfVr65ttRugn2W4kvWdFIHzBQCfLz3K8dwK9NooA4nQfDPiWz1O1vLzxBcTJCyAwveySrs2YZTkAOc8hmGffNdjbRyxqwmnMxLEglQuB2HFS0UAFcL8B/wDknKf9hfVv/Tjc13VcL8B/+Scp/wBhfVv/AE43NAHdUUUUAFFFFABRRRQAUUUUAFFFFABRRRQBw37QP/JC/HX/AGL97/6Jau3i/wBWv0FcR+0D/wAkL8df9i/e/wDolq7eL/Vr9BQA6iiigDgv2if+SF+NP+wPcf8AoBrt/tVr/wA/EP8A32K4j9onn4FeNQeQdHuM/wDfBrj/AIiaR4T0Dxtouj2Hw58GNa3kEssrS6JblnZc4jUkoATjsGPtSuB7P9qtf+fmH/vsUfarX/n5h/77FfNn2rw02haTeN4S+GsMl9BNNcyt4bUpYzJHGy2LruBMxZ2Xdlfu8KelQjU7SK+SK6+BnhUJcXEcVuI9EQspFgtxMj/L8pDugU45G8YyKYH0z9qtf+fmH/vsUfarX/n5h/77FfMTalpUUNvPa/DHwFrdqJ7R7q6s/DyoqRvFPJcwgfNmWIRKc553AbQTUN3rFlHZ3t1/wp7wXbKFeW3WXQULJH59tGhfOBnZM7HlRwORg0dw7H1H9qtf+fmH/vsUfarX/n5h/wC+xXhOtWXhWyvfBtvD4E8CPDrMZe7uTodsVyCuFT95tGcnozn0BpPg9a6D4q1caX4i+EnhHTpk0sXskkWiRiOQvIBGULL3Tkr1Bp21aDpc93+1Wv8Az8w/99iuG+HDK/xI+JjIwZTq9lgg5H/INta1P+Fa/Dn/AKEHwt/4KIP/AImsL4R6Zpuj+OviRp2kafaafZRaxaeXb2sKxRpnTrYnCqABkkn6mkB6RRRRQAUUUUAFFFFABRRRQAUUUUAFUfEP/IA1H/r1l/8AQDV6qPiD/kAaj/16y/8AoBoA5r4N3Fuvww0ANPEp+y9C4/vGut+1Wv8Az8w/99ivB7Xw/wCFdJ+DWgaxB4F8KXl/cDbLNeaVA+Sd5yzMU5JAGSw69+lWLOXwHMlwX+EXhWAQvHGXuLCGIKzSKm91MRZI/myGwc47UkwZ7h9qtf8An5h/77FH2q1/5+Yf++xXg0Mfhc+Eo9XufhV4PgZLMySv/ZERDyeQZOEKjauRjliTVm3tvCdk86at8KfB8z5vJYktdNiLmOGVlChPKyTtUHcSAc8elMD3D7Va/wDPzD/32KPtVr/z8w/99ivDkuvAM6WzW/wY0BfPmeH/AEnTreIBlCsBkx4yyupGcdx2p1kvgs3UdndfCPwg0xNx5hhsoQMRyyoFXdENz4iBI7B1IzngCx7f9qtf+fmH/vsUfarX/n5h/wC+xXie7wHEIRefCHwtDI5KlVsIXOTFHKuAIc4xJ8zEADY3J4pz2vgu2vXkufhj4Im010iWK4tbCORVkZJW5Ih+ZP3eCwAIJ6HqAD2r7Va/8/MP/fYo+1Wv/PzD/wB9ivB11P4ceSZG+E/hMFLD7XLGLODfjy5nyoMXKfucFjjG8cVYiuPADmML8IfCsoKysXis7cpKExzETEPMHPPQ8HANAHuH2q1/5+Yf++xR9qtf+fmH/vsVwXhfwX4D1WC4+2fDPwrZzwSlCi6ZA6kdiCYx29q2P+Fa/Dn/AKEHwt/4KIP/AImgSdzpftVr/wA/MP8A32KPtVr/AM/MP/fYrmv+Fa/Dn/oQfC3/AIKIP/iaP+Fa/Dn/AKEHwt/4KIP/AImgZ0v2q1/5+Yf++xXOfFG5t2+GXipVuIiTot5wHH/PB6b/AMK1+HP/AEIPhb/wUQf/ABNc/wDEr4d+ALX4c+Jrm28D+GYZ4tIu3jkj0qBWRhCxBBC5BB70AdZ4EurYeCNBBuIQf7Nt/wCMf88lrZ+1Wv8Az8w/99ivD9d0Pwl4f8DeE7qz+HvhG6lu7WHz2n0eB2fEAY8nadxI/wBonspPFR383gdNPvJIfhH4TikjLRxvcWMCrG4iZ8Sr5W5CSuFHOSQMjNAJanun2q1/5+Yf++xR9qtf+fmH/vsV4vJp/hHy4JW+FnhG3jkvpLMM2kwsXKcFiNg2Anpy2aG03wnpvhDQdS1P4U+ELm/1XczpFp0McUI27gpZo+CRwAe/fvQJO57R9qtf+fmH/vsUfarX/n5h/wC+xXkcen+AxbavPP8ACPw4osbd7iFU02BjMqyvHg/uxtOUJ4zwRWdfN4CtbGe8b4TeD2gt4PMedbOIxOxlkjURkQZZT5ZOcAjI4ND03Gj237Va/wDPzD/32KPtVr/z8w/99ivEbeTwBcagthb/AAm8JXE726yDyrGIojlUbazGADH7wYZd3Q9CKkRfAEcsZuvhZ4UhikknQl9LiyhiTOAFiZnBIb5sAADnkgE6XFc9q+1Wv/PzD/32KPtVr/z8w/8AfYrwmB/Bl1b/AGqH4T+D1g2ptVNMjkllPnRI3lqYlyu2TqSCD2rsPAvhj4feJdPmu5Phn4UtBHKUULp9vIGHv8gIPqCPxNOztcLno32q1/5+Yf8AvsUfarX/AJ+Yf++xXNf8K1+HP/Qg+Fv/AAUQf/E0f8K1+HP/AEIPhb/wUQf/ABNIZ0v2q1/5+Yf++xR9qtf+fmH/AL7Fc1/wrX4c/wDQg+Fv/BRB/wDE0f8ACtfhz/0IPhb/AMFEH/xNAHS/arX/AJ+Yf++xR9qtf+fmH/vsVzX/AArX4c/9CD4W/wDBRB/8TR/wrX4c/wDQg+Fv/BRB/wDE0AdL9qtf+fmH/vsV5j4Omum074kQ6TcRpqMuv3aWzGRRsdoowH5PYnP4V1P/AArX4c/9CD4W/wDBRB/8TXm3hbwf4MtdN+IF9/wgnhq8lsdduVt0m0uJ1jQRx4GNuQi5JwPfFJ7AjoJn+Imjq1rp94mqlFaaOSSWJo3JXPlM0j+ZwQFGP72SRirEWofEM2zyvKirHv2o32YzyAy4UkBtgIj+bGRkjBNcnFD4NtbbUppPhv4J1m0soGuP7RtdJighlRULMiqVfLKQF69+1MW++HhtopU+E/hG4d7aecx29jEzDy0LAcwAc4we4PBFOwbnSaXcfEyMTwvdxA+W8kL3Bgk3PJ8wDkONvlk7cKNpAFT+d8RoLue/W7guWiV4Y7Z5IRHOgdmSQ4PyuVYLxgZXnjFc/PD4Htbxo7z4U+E4Ujdopf8AiWxFQyzNGWQiLc4IXIATPPNUnl8FXJDWPwq8GrbieWFpn01Du2xxumwGFSWO8gqccqeaG7IaV2dlBrPxCjmEP2OK4hYKyTzvboyrmXcJAr43YEeAoxg8nOapafefEsTtJJMFWZnlXzvs7FcRJtiYK4CKX34K5PIz0qlp9n4AubPXbpvhH4dVdKB2xrptuZZSHZDlNmV+7uB5+Ug9eKTRbHwPqGo2Fu3wj8KJDcmJZJ47KCRVMhm2lcRfMB5POSpG4cUdRdDo9Jv/ABInimG31S8aaMWf2l9jKse9VI8v5fl5MnGeT5efSo5rbVP+Efh1x/Eupm8jtZ82EThUuJ5MrHuGMjaSuOgHWudvrf4cWcV1H/wrnwZcXlveSQPD/Z0Me1VXco/1bEu+CFGACe4rKs7zwDqEjtZ/CfwksUc2xkksIA5/cSyYfMYEeGjA3DcOcDmlo0NaM9v0u4WPTbZLq7iecRKJCZBy2Oas/arX/n5h/wC+xXhjHwUq/aj8KvB8lsfnRIdLRpCnkSSAtuiXYMoBnB47VpeFNN8E6v4mTTbr4V+FLa3nhV4pl0yB492zJUOE+YnqBhcDrzxVPclbHsP2q1/5+Yf++xR9qtf+fmH/AL7Fc1/wrX4c/wDQg+Fv/BRB/wDE0f8ACtfhz/0IPhb/AMFEH/xNIZ0v2q1/5+Yf++xR9qtf+fmH/vsVzX/Ctfhz/wBCD4W/8FEH/wATR/wrX4c/9CD4W/8ABRB/8TQB0v2q1/5+Yf8AvsVwnwfuLdX8Zlp4gD4pusZcc/u4a1v+Fa/Dr/oQfC3/AIKIP/ia8n03w14R0rwx411KHwP4Wup7bxU9vD9p0qB1ijYwLgbtoCgMTjcoFAHvv2q1/wCfmH/vsUfarX/n5h/77FeGxzeAUjsoZvhT4Skup7H7RIv9mxRCNtrsM7osbSE6hmOSODmtPQbH4fahq1haSfDPwmkN9I6xynSolIx0AQx7j/vEKP5UNa2Dpc9f+1Wv/PzD/wB9ij7Va/8APzD/AN9ivD2svCcOrSRJ8N/BN/ia4jk0+LRYo5rMITsaSQgghyAPujrxmoZb74eRnU1b4VeDDJYXBtzGLSMtI6yFGx+44HGQeh6ZByKOlw6nu32q1/5+Yf8AvsUfarX/AJ+Yf++xXi0kHgnzF2/CLwxFE0+1GfTYDuQSyxndmMBDmLOctwwqnfXHgT7Og034U+Dp7h7P7QQ+nKFjYSKpBzAMrgk7h6HjHND0BK57r9qtf+fmH/vsUfarX/n5h/77FeO6NY+BbzxXDoUnwr8KESMD9pGmwKpUqxBjBT94Bt5OQfmXjriCWPwQZruK2+Dvhd2huHhVXsoFYbIpJCXXyiVJEeB1B3DkUAe0/arX/n5h/wC+xR9qtf8An5h/77FeT65pvw20q7hWf4deEgJ9NN3DC2lQK7uGUFc7OgDEk4yACa57Ub7wBHJ9jt/hT4P+0+RPJv8AsELI3lqSrRfuh5itjjJUn0oWrSDpc95+1Wv/AD8w/wDfYo+1Wv8Az8w/99ivD9Tj8GRxTva/C3wUBCblH3adG7bo4i6BQIgrE46BvbNRzP4L+2QeX8IfDAtvtckE5OmQM0YXo0g2ZjweTw3HSjsB7p9qtf8An5h/77FcV8BiD8OIyCCDq2rYI/7CNzWgPhr8OcZ/4QHwr/4KIP8A4isz9n+GG2+GNvbW8McMEWqapHHHGoVUUahcAKAOAABgCgDvqKKKACiiigAooooAKKKKACiiigAooooA4b9oH/khfjr/ALF+9/8ARLV28X+rX6CuI/aB/wCSF+Ov+xfvf/RLV28X+rX6CgB1FFFAHBftE/8AJC/Gn/YHuP8A0A034m+PbrwtqsGn2lvpwZrN7xpb+4MSSBTjyoyB80h9PcU79or/AJIV41AOD/Y1xz6fIa53xjIdG8R6XoniD4ka3596GktpZdI094kI6AsYflY4IHrikxozY/jnqLXOorJ4VNvFFGGtjPIyHPy53kjGF3fNj7vGetWX+OlrbyaRHLZwXSyzSpqlxbbzHaIG2RuDg5DuCBkgcGqWi+JbLXH0SOH4keIgdcMy2/n6JYLtKyPGRJ+5+Xe0T4z12HPSoR4ghi0W9u9O8ZeKbq1tNQGmzxW2h6YpD7sI21o1BjLEhW6ZBp9hdy7p/wAcr24uEsZvDKwX247ke4wjRmUpHIrYxtbDcnoVNOf46pb2Fg1xpcUl42ovDqMUBdls7dHRGlLAENgyIc5xjdzxVRPEBnu5rGHxl4qn1CO7WwWxTR9KM7ybGkKhCmVChWJL7Qf4c5qS117S47y90pPifqttdWn2lbu1/srTQ8SwxiSQugiztIIA7EjFF0Fncv6t8WvEGj2ep3d7oemTRWl7f2kf2e4f94bayluQxyvRvLC/jXo/gLWrjxB4XtNWukt0lnXcVgbcq+2fWvHZvGenhNJEnxE8TFdUQyIraLp2YiZEhKyKYt24mRQQA3BycDNGieN7K40qW4sviN4pt4IIZp2iXR9OGEjhaZiNkZXJRDxnOeDihbMHuj3+uC+Hf/JSvib/ANhey/8ATba1PbeGfFFxbxzx/E7Xdkihlzp9j0I/641l/CC0u7Hxv8SLW+1SfVLhNYtN11PHGjvnTrYjIjVVGBxwO1DVgTuelUUUUAFFFFABRRRQAUUUUAFFFFABVHxD/wAgDUf+vWX/ANANXqo+IP8AkAaj/wBesv8A6AaAOf8Agz/yS7QP+vX/ANmNddXh/hCLVdF+GPhy/ufiHr1na3WyCOKDT7N1hLM3JLRE7QMkkk4ArXs9QuLm/urNfit4jRre8jszI2k2ZjeR/ubWEBGD0DHAoA9Uu7a3u4GguoY5om+8jrlT9QetS15JLqjRTmGT4ueIlKLI8pbRbYCIIpZt+bb5eASM9e1SaleXljGrv8UvFEoM0ELCLRLZijS42Aj7P15yV+8PSgD1eivLHuZkKhvjBrg3xJNH/wASm1/eo4ypT/R/nyOy5I71FPqEkccjp8XtcmMahmC6ZZj+78u5oAoYb1ypORnpQB6xRXnMNjq76RJqr/FfWYrWPd5jPY2GVwxXkCE9SMD1qrp8txf3ltZ2nxg1qWe5AMSf2VaDrvwCTb4Uny3wDg/KeOKPID0mWys5TOZLWFzcII59yA+YozgN6jk/mamVVVQqgAAYAHauO/4RTxX/ANFO1z/wAsf/AIzR/wAIp4r/AOina5/4AWP/AMZoA7KiuN/4RTxX/wBFO1z/AMALH/4zR/winiv/AKKdrn/gBY//ABmgDsqK43/hFPFf/RTtc/8AACx/+M0f8Ip4r/6Kdrn/AIAWP/xmgDsq5v4p/wDJMfFX/YFvP/RL1R/4RTxX/wBFO1z/AMALH/4zWB8SPDHieH4d+JZZviNrVxGmkXbNE1jZASAQvlSRDkA+xBoA2LLUtY07wT4PGlQ2Eoura1t5PtLONu6JcEbQfQ1Tn+K+mQxRn+zLqR5n2wqjp8wCsx3ZPyN8hwrYJ4rD02DVNI8NeEYr74la7brqVvbw2+NOsWjhYxAqGYw5A6KDycketGlSRalD5kfxK1uOOa8kt1MuhWQWWWM4JyLcjOTxnBPYUIDf1j4gWSwSTXuiM1jDKSDNIgyY5Apk54AU8+vHFST/ABOsYLl1n0i9W3SXZ5ylWyPN8oEKOeX/AE5rnZLqGSb7LJ8UtdcCN5WLaBalV2yBCpzbcNvIG3GSamvpZLOVVk+J3iB1MrRNJHoVoyo68kEi35IPUDJB64ougsegeDfEEXiTRxqMVrJbqWK7WdXB9wVODWne2drfQeReW8U8Wc7XUEZ9a8xLGxeS1X4tazC0RX91Ho1rlt5wpQC3+cEg8rkU030pZVg+L+tXDOAyeXp1kA427sqzQBW4wTgkjIz1psSPVLeGG3gSC3iSKJBhUQYAHsKfXmE7XdvHZNd/F7Wbc3sAuIlfTrI4QruBYiAhRgHknBwcZpA982jtq8XxY16SyjnSCWX+y7NfLZ9u0sGgBAO9ef8AaFK47HqFFeO2+uebAs8nxa8Q28Z3qxl0qyBRlJG1gISQSAzDj7qk8AVbjvL2RlUfFLxGHedoYgdKssSFSoJDeTtx8w6kH2oA9Xory7SJLzVLq2s7b4ta59quEDxxNptl3UsBuEBXO0E4znANb/8Awiniv/op2uf+AFj/APGaAOyorjf+EU8V/wDRTtc/8ALH/wCM0f8ACKeK/wDop2uf+AFj/wDGaAOyorjf+EU8V/8ARTtc/wDACx/+M0f8Ip4r/wCina5/4AWP/wAZoA7KuC+Ef/IR8cf9jPcf+i4qt/8ACKeK/wDop2uf+AFj/wDGa8+8FaZrWnw+PNTm+IetWlvZa9ctcNHY2bF9scZLndFgHHYYHHSgD2+5ghurd7e4iSWGRSro65Vh6EU2ytLWygEFpbxwRAk7Y1AGT1P1ry+zvZbsoYfi/rbxyXH2aOVNNsnjeTIAUOsBUEkgDJGTU9g13fXcdpbfF3XWncOfLbSbVWUIcMWDW42AHjLYzQB6fRXmmrLeaTeiz1D4wavbzGPzMNp1mQF9yIMAnsCcntVbUJtStdGi1Zfih4intpbkWwK6bYxlXJx83mQqFGR1YigD1SivJ7q+ura4hhk+KviRlld4/Nj0a1eNWQgMNwt8HBOCVyAQQSKkkupEEmfjFrTbG2/JpVq28/NnZi3+cDY2SuQNpzjFAHqlVbHTdPsZJJLOyt7d5PvmOMLu/KvLtQ1N7NJD/wALc8QXDRlAyQaTaOTuaNfl/cYYjzY8gZI3DipWvpN8ccXxh1iaSQIUVdOshnc20DJgAznOVznAPHFHmHkerUV5Hbaq9xey2sfxZ8R5jKBX/se1Ky7lZgUxb5IARiWxjjrVqa4eG7itX+M+qebKQEC6fZMCScDJEGBzxyevHWgD1KivKlvJWVSPi74h+eNZY86Lbgyqx2qUH2b58ngbc5psuoeXC8zfGPW2jjCFmTSLVwN6hh0tzzhgSOwIzigD1eivKYryZgfM+L2uQkFwd+mWeBtYrgsICASQcLnJ9K19F0jXdZ05NQ074p69NbOWVWOmWaHKsVIw0AIwQR07UAd/XB/B7/WeNP8Asabr/wBFw1a/4RTxX/0U3XP/AAX2P/xmvNfCsGr6Do/jLVrr4g63bwW/ieaGUxWdjmV2EKhyZIwq5LDPIAxQB75RXlKXs32O2upvi5r9ul1b/aIfN0m0G9cE4BFuQW4Pygk+1WbBNSvNRTTofip4g+1OW2RHS7PcQvVjiD5R/vYo62A9NqrZ6bp9ncS3FrZW8EsxJkdIwC3OeT9ST9Sa8zjm1c+dLL8RvFUNokrQx3J0qxZbh1baRGqRGQ4IPO0DHNQahqslrbGaH4seIb75kVVtdItH3ljgbT5GG98E470XA9doryuO6lldo4fjBrk0quyeVFpNq7nb1IUW+So/vD5feoItUkaNJJPi34ggSQKU87SLRWbLMv3PI3AAqckgDkc0Aet0V5lqX2rTr77DefGHV4p/LEm3+zrMgqc45EGMnBwM5ODxVfU5NctdEg1i0+IPivU7WWdIP9F0zT1dHZgqhlljQjLMB+OenNAHqtVJdN0+W+S+ksrd7pMbZTGNwx05rzVLxy7Rv8ZNWikSQRMr6fZD5yDhQfIwx4I+UnJ4HJFV49Vka1S6k+LPiKCGRGZGm0e0RmwwU4Qwbz16gYxzmgD12ivO9C0/XNat5J7H4pa6yJPLCN1hYfMY2KsRiHlcjg1pf8Ip4r/6Kdrn/gBY/wDxmgDsq4X4D/8AJOU/7C+rf+nG5qx/winiv/opuuf+C+x/+M1S/Z+jki+F9tFLO9xImp6oryuAGkI1C4BYgYAJ68DHNAHf0UUUAFFFFABRRRQAUUUUAFFFFABRRRQBw37QP/JC/HX/AGL97/6Jau3i/wBWv0FcR+0D/wAkL8df9i/e/wDolq7eL/Vr9BQA6iiigDgv2if+SF+NP+wPcf8AoBpfiPb/AA+v9ZstL8Xaeb69uYSYIxFM+I0JYsdnCgHPJxSftE/8kL8af9ge4/8AQDWx4l8FaRr+v2GuXj3KXljG8URjK42tnIO5Tjr1GD70mHQ4fS7H4I+IdNudYsLGyvYvs39pPcoJvNhikmmyyNnfHmTziVQjGTximw3XwN0y1vvsUWnwRRtbQ3SWiSje0SiaJmCffI80HfySWwSeldd4W+G3hXw1NqEmlWs0f9oafb6fcK0uVaKFCi4HZiCckdTzWPY/BLwLZWxgt7e+CnTTppJuNxMRl8zJyOWzgZP8IA7U/T+mGnX+kUL63+Fl8NU8S3Fvq8l3bRwX9zciS+F3bRt5wjZCD5ka487hMDBOR0qPUbz4MS6E19foHspLyR5DKLks8zQ+a+4H5m3RwZIPBAxjnnYvPhFoFxbzW41fXreG4tYLWeO3uY41lSF2ePcAmOC7dMAg8g1Ne/Cfw3fOjXl1qs+2d7hg1wAHlaJod5AUchGYDGAM9KGt0guHgHRPhjd3Nzqfg/T7AkwlXa23rEqT4Y7FztXdsGdoHStXUfh74Pv9FtNGuNI22NpC8EEcVxLFtjdSrrlWBIKkg5JyDU/grwXoPg86j/YUEkCX84mljL7kVgMAIP4R7V0VN2BXGxRpFGscahUUBVA7AVwnw7/5KV8Tf+wvZf8Aptta72uC+Hf/ACUr4m/9hey/9NtrSA72iiigAooooAKKKKACiiigAooooAKo+If+QBqP/XrL/wCgGr1UfEP/ACANR/69Zf8A0A0AcT8P7fQrn4R+Ho9fNt9n+yuQJ5Nin5ZN/cZ+Qvn2yafqWi/DDTzHPcCziexjEqRx3b7gtuNw+RW+baBnGD+NReBPDml+Jvg/4bsdWhaWGONZgFbGSGYEH/ZYEqR3DEVor8MfDC24gC3hQ2zW8u6YMZgQRvYkcuAeGGKQFOx0f4cae4s9PLJIJDC4t72dnRmTbsYhsj5T0PTrVnTNP+HNqkK2V5ZiITxLFGNRdk86JRsIXfjcFwc4yepzU954A0+WdbhL28af7cLsvM4fHPzIOBxjgZzjtU0fgHQY/sQhN3ELMxbNkoG4RxiMKxxnBVQCOM96d3oHcx7/AMK/DhALxbyGxMTR5li1J12rGgUKDv8Al+ULyMH3qCz0n4YySals1S2lSW4WJo5L9vLjlMcWNq7sFiFRtxyxJ61es/hP4Rs7aSC1jvIw7xyBvPyyvGTtYZHX5se4AFXJfhz4fkuI5914DHJvRRIu0fu4kI27cYIhjyPUcYpD6hZR+CU0GTQZdT0+7heUwT751DySF2faSuDnduI9Me1Q2Enw+tNZs7e3vLY3vBt5Huncs0O9QNxYgsPPcYPPzewxNc/Dnw9MhQG9iBUKxim2kqJJZMZAyAWmfOCMg4qa48CaPc2gt7q4v51WMRRs0wDRoJEkCqQBgBo1x3qt3qLpoaieJvDzGILrdgTNIYox56/M4IBUc9QSB+IpF8T+HGQSLrmnFTKIQRcLgyHovXrwa5tPhlpMepw3a6lqbRr5jSpJKGMztLDINzEZwDCvA/OmaT8LNCs7S1S4u766uIAqmZnUb0UMoQrjG3Dnj9aS8wOy07VNN1F5lsL63umhIWURSBthPTOOlXKyNC8O6borBrFZFIgWAbmz8q9PxrXo6AFFFFABXN/FP/kmPir/ALAt5/6Jeukrm/in/wAkx8Vf9gW8/wDRL0AYbf8ACJN8OtBTxYkbW66Mkg8zfjasC78bf4scgdeMjpTbrR/hhe3CPcLbBy7bFN1JGJHcKSANwDH5V45wcetaWkeHtM8Q+AvCkepxu62dvaXUW1sfOsQxn1BBII70y1+Gnhm1NmYUu1NqZCC027zN8iyHdkHPzIpHpikMztIsfhrPbRwWc32cTq0Kq97NE8wlbcy8sC2Wx+NX9Nsvh5ahY7O8shGZZESIag7IshHz7VL4DEZJwM96t2vgHw9bMGjjuCfKWLmXPyq4cdvUCq1n8NvD9nZ21rbS38cdtIrR4lXdhV2hCduWXHGDwRTaV3bYSvbUz7rwn8OY4LbVIrxLGG5nSSOeLUpEE21i2xW38AsxJ2460Q+G/h/bWmoTwXSSLZkqdty0gscqI8IgOF4AHTnHOcVsXXgHRLnT9Os7iW+lXT2lMLvNuYiT7ytkEFe2McDpUy+CdES3vYYxcIt5b/Z5CsnIXzXl444O6Rv0pvZ2BLa5j38XgOwv9J0nU5m+2w2f2KF3kePfCkYzvKkKQA+eehY4qzeXnw5tfD1zY3F/pg0y9jjMyfaSwdDtiQ5ByB8qqCO49asXPgHRbuGSO+nv7t5UZJJZZhvbPl8kgAZHlJjjtTW+HuisF/0jUFIhWLKSqu7bKJQzALhmDL1OeCfU1KXR7Dv95RvNH+GqTDzFs0e5ZLozRXLjmON0Vy4b5fk3rnIzz1rVtPC3hS+MerWMPnCRS0csV5K0b5ZWztD7W+ZFPTqoqgnw00F7O6t7triUTXZuVZG2GI5DKoI7KwLD3Y11ejafb6VpkGn2u4xQrtUtjJ9zgAZpiMnw94N0PRYrPyIHluLXbsuJHO4sqNGCQOPusw6d66GiigAooooAKKKKACvMfBUmlw6d8SJta/5BqeILtrnhj+7EUZPC89PTmvTq808BQWtzbfEO3vhIbaTxFcrIIwd23y4umKALGo23wv1PWopLx7Z7pLVdQDm5kRPKLqVdsMF+9twD6dKs6X/wrfw7fwWtlcWST3VvJt3XLTAw4MrFizEBeM5P4Vn6P4c+HVxaRX2m6mbYFfOhk+1BHjVZFlBAYcKpjyMjAGamh8B+CLwpbW+qTSrFFuWGO8Q7cx+X5uAM5wevTPajb+v6/r8D+v6/r/g6WrL8Pr+7bUr6/wBPLvbKjsL0orxH7uQrAH2PWl1ebwS1m+lzX37ue6j82Gzu5Q7PJ93d5bZ2tjv8pqqfC/gma0FomqIHuLiKZZEukEjyJgAjAwc4545rPk8P/D+11gR3GrXP2nftSGS4O2L7P821RjCgb849xikxrzNSys/h3Z2iGG5tIrZXaKON71/LiaTDMiqWwhJwSABzVG2s/hdcWzSQ3UKW6SEJL9vlRYm3yKyI24bMsZMquM5Oe1Q3fhfwO8Ftatrd/wCTc3EapBFeYXcwDKGQDAB8vPIznPOakn8L+BLiRN+rSny3eWOX7WmxRvdmXOMFd07DBz1xTe4lsbNxo/gOyu4IZxYQTnNxEj3RUkDy2LgbuR+4jP8AwD61Tj0v4cWsMF9FJaLb3c6W0TJeOYpZQxdVwGwWzk+tXrvwZ4a1u6XVVd5VktBa5hlUxvGquq9iMgO4yMdaup4T0qOze1ia5jVrwXhZZPm8wKF9OhC4I9zQ9v6/rYP6/r5mFaaP8NY13W93askM0cuP7TkdVaJvkGC5GFJ4Xp7VBo9n8Lfs9peabJZwQQ4W3lW6kjR/NPmbclhvyecHOK0LL4a+HLSa0mj+2NJZyiW3ZpRlGGe+OeCy854Y/Wmj4Z+HdsQaS+do9gDPKGLKsZjCkFcEbSR0pqwtRjaf8P57b+0HulgTbGgY6jNF5fkgFMDeNpUAHIAPc1m69oHw7v7O2sYtbtbBIpYp1EN2DuYxqsbEsSc7VXHPPU5rZu/hv4ZuZZZWiuVkkSMblmxtZD8sg44fGBn04qceA9FWAwwzXsKNcRXEnlyKPMeONY13Dbgjao49alXa1Kdk9DJ1bRPh5faJd6S2o2kKyzFZJVvMuJslmPJxnJJIx3NaHhPVPCeg+H4dNtfEVvPaW2ds8k4KDczEIG6cc4Gc4FKPh9o0bvPDNdm5Fu9tBJK4byY2zhFGBwMnGeeetUvD3wz0vT7G2hv7y6vpbYgRSM2CFCOgB7niR+T6gdqabuxWVjrbLWdJvb57G01K1nukQSPFHKGZVOMEgduR+dcD8P7LTNQsvGlpqxxbN4umIInaE7wICmGUgg7gMYNbvgvwPH4Y12+v7bUppbe5UKtu4yEwFAwe2AvbrnnoK5jwtFo8/hvx/Dr0rxWEnimdHkQkOrkQBCpHIbeVwfXFD2Bbmw2i/DGK4M32myhlt7YISmpOuyMgoDw/fey56ndVmxs/h3YT2htbyyiaxuNsKfb2wkzDoVLYLY9ap6b4b+H8qx6lZ36C3naK6jRp1Cbo5FcOAwyMsgz681YPhTwvqN7dK2r3k093LL5yG6UtKjffj6Z8v+XYin1DoNu7f4dLNIzaoiySzPKscOqzDbJn5zGiv8pJzkKBnpU0dv8ADi2tgizaZDFYsCUN0VELEkAEbuOcjB+lZF94P8N3OoWN9D4gFpYW0b6eYWcASbXPmLz1OcjPbqKb4j8G+EbuKKxs9eFlcRzvIXW5UkEStMwPPHzOf5VK2GzqrDwf4XCQXVjbyKm5poJIbyUACTBIUhvuNx8o+X2pX8C+GHmimbT386FsxyC5lDKNxbaDuztyx+Xp09BVjS9a0aCGPTP7Ytp5rOMRTPuVMFUQkkdBwynjjmrVnruk3lzPb29/A8kHLgOOmASR6gZGfSm9BLUr33hXQr3U31K5si9xJGschEzqrqpyuVBwSPXGas/2HpX2I2f2QeQ063BTe3+sVlZWznPBVT6cVUsvFvh67eRU1KKMIu8NNmNXXJG5S2AwyCOKnm8R6HFfRWT6pa+dIhkUCUHCjHJ9Oo/OgCg3gbwuyujaYTG1wLkRmeTYkozhlXdhSCcjGMHBHIBpJ/AvhedY1k09yYiTE32mUNHk5IU7sqMjoPpV298UeH7OS3juNXslNw21MTKR90sCeeBhTyfSriarpjzmBdRtGlBAKCZc5JwOM+pA/GgBNM0nTtNVlsrVIt0jyE8s2523McnJ5JzV2sw6/o/9p2mmpqFvLdXYYwxxuGJAXcTx0GOa06ACuF+A/wDyTlP+wvq3/pxua7quF+A//JOU/wCwvq3/AKcbmgDuqKKKACiiigAooooAKKKKACiiigAooooA4b9oH/khfjr/ALF+9/8ARLV28X+rX6CuI/aB/wCSF+Ov+xfvf/RLV28X+rX6CgB1FFFAHBftE/8AJC/Gn/YHuP8A0A13tcF+0Vx8CvGp9NGuP/QDVn/hY+l/9C940/8ACYvf/jdAHaUVxf8AwsfS/wDoXvGn/hMXv/xuj/hY+l/9C940/wDCYvf/AI3QB2lFcX/wsfS/+he8af8AhMXv/wAbo/4WPpf/AEL3jT/wmL3/AON0AdpRXF/8LH0v/oXvGn/hMXv/AMbo/wCFj6X/ANC940/8Ji9/+N0AdpXBfDv/AJKV8Tf+wvZf+m21qz/wsfS/+he8af8AhMXv/wAbrI+D+pRav43+JGoQW97bxy6xaYjvLV7eUY062HzRuAw6cZHI5oA9LooooAKKKKACiiigAooooAKKKKACqPiH/kAaj/16y/8AoBq9VHxB/wAgDUf+vWX/ANANAHP/AAZ/5JdoH/Xr/wCzGuuryT4V+PtMsPh1o1rLoniyRobfazw+HruSM4Y8h1jII9wcV0//AAsjSv8AoXvGn/hMXv8A8boA7SiuL/4WPpf/AEL3jT/wmL3/AON0f8LH0v8A6F7xp/4TF7/8boA7SiuL/wCFj6X/ANC940/8Ji9/+N0f8LH0v/oXvGn/AITF7/8AG6AO0ori/wDhY+l/9C940/8ACYvf/jdH/Cx9L/6F7xp/4TF7/wDG6AO0ori/+Fj6X/0L3jT/AMJi9/8AjdH/AAsfS/8AoXvGn/hMXv8A8boA7SiuL/4WPpf/AEL3jT/wmL3/AON0f8LH0v8A6F7xp/4TF7/8boA7SiuL/wCFj6X/ANC940/8Ji9/+N0f8LH0v/oXvGn/AITF7/8AG6AO0rm/in/yTHxV/wBgW8/9EvWf/wALH0v/AKF7xp/4TF7/APG6wPiR8QNMufh34lt10HxfG0ukXaBpfDl4iAmFhlmMeAPc8CgDrvDGpafpfw/8P3Go3kNrE2n2yq0jY3N5S8D1OAeB6GuhjnhkRWjlRgwG0g9c15DpPijT7rw94UuItN8ZW91ptnFtZfC13NG2YQrY/d4zjowP5g1Rkg8JyXlvdNo3jlpY4pA7/wDCL3wZ5WYMJvlQDzAQCCQ3SgD2i4vrK3KrNdQxswYqpcZbaMtgdTgAniplkRgSrKcdeeleHW1r4VjaVpNH8ZsZ4nhm2+D7pBtbj5MRfKduVzySCfrVmzbw1beGL/RF0rx0ftzBp7k+GtQ8yYDtIduTnvtK57YoYI9oDo2NrqcjIweorPTX9DeNJF1exZHujZoROpDTgkGIc/fBBGOvFeXaLceFdK1iLVbXQvG6TxhgoXwteYAMSxkAmMtj5d3JPJJrNWx8Iidp/wCzviHvNwtyg/4Rq72pME2O6jyeC/VvWgD229vrOytGuru5ihgUgM7NwCSAB+ZAqLUdW03T1Vr28igVt2Cx4AUZYn0AHUngceteIzab4WngaGbTvHOyXBlWPwjdKAQioDEPKPl8IhJGSSoORWn4auPDei3UJ/4R7xdd24tZoZhL4Wv2aVpDHlm3I2SRGM8/QUAetaXq+maoiPp97DdJJEJkaNshkJIDA9xwavV5lpHizSbHWbu+Hh/xdHE8Mdva28Pha9VIY0yeP3XUluR0+UVs/wDCx9L/AOhe8af+Exe//G6AO0ori/8AhY+l/wDQveNP/CYvf/jdH/Cx9L/6F7xp/wCExe//ABugDtKK4v8A4WPpf/QveNP/AAmL3/43R/wsfS/+he8af+Exe/8AxugDtKK4v/hY+l/9C940/wDCYvf/AI3R/wALH0v/AKF7xp/4TF7/APG6AO0rzb4e6fHqsXxC06WaaGO48R3MbvC21wDHFnBrV/4WPpf/AEL3jT/wmL3/AON1xfww8d6da3/jFn0PxZIJ/EU8i+V4eu3wCkYw2I/lbjocHpQB2tz8OdDuxKt5NdzJLCYpFLBQR5TRZ4HHyOwwOO9JovgOPT/EusanJdxy22pRvEYRDtdEY52789B6ACj/AIWPpf8A0L3jT/wmL3/43R/wsfS/+he8af8AhMXv/wAboeo7kulfDrw3p0cawW5BRVVWUBThW3A8Dr79afrvw98O6zqt1qV5Hc+fdPC8uyYqC0X3SAOmRgH1AFV/+Fj6X/0L3jT/AMJi9/8AjdH/AAsfS/8AoXvGn/hMXv8A8bo63ESL8OvDqXdzdQxSQyz3Rui8ZAcOd+fmxkjMjcHgZ4qu/wAN9Je7tN0rm0ggMbxYwZG3RMpyOBjyhnjnJqT/AIWPpX/Qv+NP/CZvf/jdH/Cx9L/6F7xp/wCExe//ABugd2dPoml2uj6clhZKywI7soJzgsxY/qTV2uL/AOFj6X/0L3jT/wAJi9/+N0f8LH0v/oXvGn/hMXv/AMboEdpRXF/8LH0v/oXvGn/hMXv/AMbo/wCFj6X/ANC940/8Ji9/+N0AdpRXF/8ACx9L/wChe8af+Exe/wDxuj/hY+l/9C940/8ACYvf/jdAHaUVxf8AwsfS/wDoXvGn/hMXv/xuj/hY+l/9C940/wDCYvf/AI3QB2leZeAdHtdd03xxpl5vEMniyZyUOCGQQOv6qK2f+Fj6X/0L3jT/AMJi9/8AjdcX8K/HmnWkni3zND8WP53iS5lAi8PXb7QY4uGxH8rcfdPIoA67/hVvhvz4pf8ASWMUJijWRg6qCrKeCMYIY8dM49K0dM8C6Pp17Y3dvJcmazdnR3fc7FuoLdce3Sqn/CyNK/6F7xp/4TF7/wDG6P8AhY+l/wDQveNP/CYvf/jdAEt98P8ASbyOeGa6vWhmkndo94wBMSZFHGQCSeeo7GsnSPhZYwS3r6jeLdieSZk2whSPN4bdknccAY6AY4FaP/Cx9L/6F7xp/wCExe//ABuj/hY+l/8AQveNP/CYvf8A43QAXXw18O3UMsNwbuVJY/LbfLknMcUZJPUkiFOvfPrVrQ/APh7R7+W9s7do5Z4Gt51UhUkQ9RtHA5yePU1V/wCFj6X/ANC940/8Ji9/+N0f8LH0v/oXvGn/AITF7/8AG6HqBYj8B6OWgN1Nd3i2q7LVZpMiCPn5BxyOR1yflX0qlc/C3wzPHLFILowyOZPLMmQHLIxbpzzGnB446cmpf+Fj6X/0L3jT/wAJi9/+N0f8LH0v/oXvGn/hMXv/AMboAsRfD7w3HCsQtAAoUYUBRxG6DgDAGJG49cGoV+HOhxuHimvI2SYXEJEgzFJ5iybgcc/Mo4OR2pv/AAsfS/8AoXvGn/hMXv8A8bo/4WPpf/QveNP/AAmL3/43QBY8P+AdF0O/sruze6Jsk2wq8m4Z8vyySep+X3xXWVxf/Cx9L/6F7xp/4TF7/wDG6P8AhY+l/wDQveNP/CYvf/jdAHaVwvwH/wCScp/2F9W/9ONzU3/Cx9L/AOhe8af+Exe//G6qfs+zLcfC+2uFSWNZdT1RwksZR1B1C4OGU8qfUHkGgDv6KKKACiiigAooooAKKKKACiiigAooooA4b9oH/khfjr/sX73/ANEtXbxf6tfoK4j9oH/khfjr/sX73/0S1dvF/q1+goAdRRRQBwX7RP8AyQvxp/2B7j/0A1F8TvCfiPXfEOkajoF8lqbZWjmM07+XsbOcRrj5+Rhs8elS/tE/8kL8af8AYHuP/QDXe0mrjTseHxfCXxPp+haXaLrkutOtq6XcNzfTRRx3LQxRrNGQSSFMZbBPJYkYyadYfCPxVHe6lNqfiiXUVvNOltVBupk2y/ZraNJeG6+ZFK3bG7POTXt1FMRleD9KOh+FtM0lmLyWtrHHI5dn3OFG5ssSTk5PNatFFNu4JWCiiikAVwXw7/5KV8Tf+wvZf+m21rva4L4d/wDJSvib/wBhey/9NtrQB3tFFFABRRRQAUUUUAFFFFABRRRQAVR8Q/8AIA1H/r1l/wDQDV6qPiH/AJAGo/8AXrL/AOgGgDznw1pmoa58IfCWi2qYs7t4/wC0pd2NlujNIy477yixkejmvU0VURUUAKowAOwrkvgz/wAku0D/AK9f/ZjXXUAFFFFABRRRQAUUUUAFFFFABRRRQAUUUUAFc38U/wDkmPir/sC3n/ol66Sub+Kf/JMfFX/YFvP/AES9AGJHpOpal4M8HT6WwWe1tbWQl5MR7fLTduT+LjOO4OD61maTo3xMuNFWS61ma3uZY8eXJKm+OXbIPMJC4K7ijbOvy9a7jwH/AMiPoP8A2Dbf/wBFLW1QtAOR0PQvEFp4hg1HUdZuL6MidZI/NAjQMcphcDOBx68111FFABRRRQAUUUUAFFFFABRRRQAUUUUAFFFFABXnXw1he4/4WDDGqs7+IrpVDEgEmKPGcc4r0WuC+Ef/ACEfHH/Yz3H/AKLipNXQJmbceFvGmi6a1n4d1NxFFahIP324tKY2Ult4JJ3lWznACnin3mlfEa3tnaDVbicyh4lj81C0XmN8rbtuCyA8kjGB3r0yinfW4HnC6B8R9two8SBWYu9s7MCIlYcRsNvzMDkb/THFX7jw9rsGna9CupX92b6eIQs84LpCERW28AKxIYn613FFAHGX/hNLfW4LjSRdBru9inu2knJjhihQqERei5yMAehrs6KKACiiigAooooAKKKKACiiigAry3wVBfXejePLLTl/fXPim5hZt23ZGyQh2B9QhYj3xXqVcH8Hv9Z40/7Gm6/9Fw0AdvZ28dpaRW0IxHEgRfoBUtFFABRRRQAUUUUAFFFFABRRRQAUUUUAFcL8B/8AknKf9hfVv/Tjc13VcL8B/wDknKf9hfVv/Tjc0Ad1RRRQAUUUUAFFFFABRRRQAUUUUAFFFFAHDftA/wDJC/HX/Yv3v/olq7eL/Vr9BXEftA/8kL8df9i/e/8Aolq7eL/Vr9BQA6iiigDgv2if+SF+NP8AsD3H/oBrt/tdr/z9Q/8AfwVw/wC0UAfgV41B5B0a4B/74Ncv8SdJ8M+FdVsbO0+Hunah/akTRWJVH5uwciN8cKrKeD6g0AewfbLT/n6g/wC/go+2Wn/P1B/38FfM+ra1pNlaXlxD8OPD900cd2wt0WbzLQwXAiXz+P8AloCWGPTuOau3+oaFZ6rc2i/D3w/eeSdqxW6zGVx9mebzRxt2BlCHnqaOlwPov7Zaf8/UH/fwUfbLT/n6g/7+Cvmg6/pMN2Ibj4RWLpPJttXhSQhwlh9plDcfKQ7xqPUFu4xWtbXHhmTwBrmvReCdBvL7TZbRFjhhmWFvOkRTyeTtDHOPTnFAdj6B+2Wn/P1B/wB/BR9stP8An6g/7+CvnqC70RfF1no118MtJezvbi1t4b63WRk8yQkyK3phQzA9Plweor17/hWvgP8A6FfT/wDvg/407Bc6f7Zaf8/UH/fwVw3w3dZPiR8TGRlZTq9ngg5H/INta0v+Fa+A/wDoV9P/AO+D/jWH8ItM0/R/HPxI0/S7WO0tItYtNkUYwq5062J/UmkB6TRRRQAUUUUAFFFFABRRRQAUUUUAFUfEP/IA1H/r1l/9ANXqo+IP+QBqP/XrL/6AaAOZ+Dd1bL8MNAVriJT9l6Fx/eNdd9stP+fqD/v4K8M0nw/4a0v4ReH9Wi8IaZqF7crtczKRk4dskg9yAPxq3pQ8CXbW8bfDyDfPceSPlKdZUiBAbluXyfQAmlcD2j7Zaf8AP1B/38FH2y0/5+oP+/grw7TbnwRPZLLcfC9Q6WK3U7RFTGhMe8KCTk+hOOD1qzdW/hGxv9TS4+HFncW1uAbd7Zg28i3SVlznB5YgEcUwse0fbLT/AJ+oP+/go+2Wn/P1B/38FeNMngOG6ZLr4dRRRJJJFI20HYySOh7/ADAlOMDoRQlt4MLR3Y+HdnJp7Wcdw/lMHliL7ztIHU4UAr1B60B0uey/bLT/AJ+oP+/go+2Wn/P1B/38FeRQWvgNvCD+JJvhsYYFnEQhKK0hDICrYBOMsVTB5BPPFUY5fAd0kH2H4XTStOspTfGEGUC56nJ+YleP7pNAHtf2y0/5+oP+/go+2Wn/AD9Qf9/BXi8C+CGnW3PwxSSQW6TSPEymNS+7Cgk5PK4JA4JFSSD4fwy+TcfDqKGUyLEAxXbvLqhyc8KN2SxwMA02rCTueyfbLT/n6g/7+Cj7Zaf8/UH/AH8FeNyW3guzF0+ofD2yMQneK2khYESkPtC9eP8Ae6GqMepfDeQWzL8O4VFx5YAkdVMbPEJB5gz8g5xk96S1Ge5fbLT/AJ+oP+/go+2Wn/P1B/38FeKJN4DkN55PwukcWkRd3woVm2qQEycsDu4YDHFdn4c8E+BdX0sXjeDLO0cTTQvE65IaORozyDyCVyD6EUAdx9stP+fqD/v4K5z4o3Vs3wy8VKtxCSdFvMAOP+eD1H/wrXwH/wBCvp//AHwf8awPiT8PPBNr8OvE1zb+G7COaLSLt0cIcqwhcgigDQtvtl58P/ClrpOrS2MjQWfnzQSR5SIRgvncD1A2/VhWLdeLvHkbw2kGn2YuJlcqstuWKMqPhSRIAylxGDJ8oAY8ccYmqaJ4W8P+BvC93b+CtMvpLqxiaYujZ4gDnGO5xUN1ceBF1C2gtvh3G8BvY7eeTyiQVeF3Dg5+UKyjcW6DNCA6e78X+Nf7Vk0u2s7AXDF5bdmt3MbxfdUMd4K4cjcxGMZ2561btNe8eXVzErWum2sDKzTtJF80LhMiNf3g3gn5d/A74xXI2cnglra3WX4ZiW6knMTJEgQcKW3DcRwccetSanD4Rto4JE+G9ov2iGOSFJOrb5vLAJB4PfFK90h9WdRqup+Lo/COmFrgT6iscUk/2XEb3BCgyI+VKwc55yQfaq1h4u8b3sKXcFnZGyuVLwS/ZWDqS2UUoZOVKFcycAENx0rBhPgRrhoT8NY8RxxM84ZPJDPGrj5ic7fmxuxjinta+EoNTurW4+G9pODMyWkluwKybY43OTn1k4PQ4q2ndolNWTN7UtX+IDW8UxNnCXgufMt7WHeUYPGsfzlzkkeY44GRgYzVf/hKfHmn27SXsekR2VpbozTzxuJJxuKFiAxVGA2vtLZPIxk8YczeB0lSGP4YmaWWSWNVVAAhj2hssxAPLcY6gGk05/BMxsoG+Ge+6nmljcJGEEYjZBuIYjqHBA6kAmp7j7G5pPijx7rdo7xR6Zb2k9o721wYXSWRmDquBuKxlWCN8zcg9Knttd+IX2GKSa000Oku2SJQ5eNBG3zEkgS/NtOE6jIyDTvCHhvwL4gluo38CW9i0CJIPNGd6u0igjHf92cj3FdB/wAK18B/9Cvp/wD3wf8AGm1Zhe6OXstV+I0dveTbLWSd5JZIftCrtCGNnRAgl4O5VT7xxuzVnSfHOuXQ8RzPHYSxaZbSFI4kIP2gE7UDbyH+XqQBzW//AMK18B/9Cvp//fB/xpT8NvAvH/FMafx/sH/GpsO5kazb61p9t59t4xubue6t4bK2tyE2pNxunYjnnknsBXe/bLT/AJ+oP+/grmf+Fa+BP+hX0/8A74P+NJ/wrXwH/wBCvp//AHwf8aq5Njp/tlp/z9Qf9/BR9stP+fqD/v4K5j/hWvgP/oV9P/74P+NH/CtfAf8A0K+n/wDfB/xpDOn+2Wn/AD9Qf9/BXB/CW5t11HxxuuIlz4muOrj/AJ5x1q/8K18B/wDQr6f/AN8H/GvN/DHhPwnZ6X8QtS/4RbT7uXT9buvIjdDjCxxkLx2yTQB7f9stP+fqD/v4KPtlp/z9Qf8AfwV4PJdeDY9GkZvh1ZvqPlXRURxsY1aJCykgnJDEY4zVhJvAq+ZNN8N1MP2NrlFWEh9yrkxnJwH/ANntRcD3D7Zaf8/UH/fwUfbLT/n6g/7+CvHVs/B8kcMi/DOKBGnihkaUq23e2MgKTkY5zmut8O+BfAereH9O1T/hFNPT7ZaxXG3Yfl3qGx196dtLiudr9stP+fqD/v4KPtlp/wA/UH/fwVzH/CtfAf8A0K+n/wDfB/xo/wCFa+A/+hX0/wD74P8AjSGdP9stP+fqD/v4KPtlp/z9Qf8AfwVzH/CtfAf/AEK+n/8AfB/xo/4Vr4D/AOhX0/8A74P+NAHT/bLT/n6g/wC/go+2Wn/P1B/38Fcx/wAK18B/9Cvp/wD3wf8AGj/hWvgP/oV9P/74P+NAHT/bLT/n6g/7+Cj7Zaf8/UH/AH8Fcx/wrXwH/wBCvp//AHwf8aP+Fa+A/wDoV9P/AO+D/jQB0/2y0/5+oP8Av4KPtlp/z9Qf9/BXMf8ACtfAf/Qr6f8A98H/ABo/4Vr4D/6FfT/++D/jQB0/2y0/5+oP+/grg/hBc26yeMy1xEAfFN1jLjn93DWr/wAK18B/9Cvp/wD3wf8AGvLdD8NeF9L0HxjqEfhTTb2W38VyW0KSodqo3kL2PQbiaAPeftlp/wA/UH/fwUfbLT/n6g/7+CvE4JfAfl2Mcnw5iluri0M7rENqxttdtp3EYyEOD06VpaJYfD/UdSs7b/hBbVILyR0inK4AI6AjOTn1xinbWwdLnrX2y0/5+oP+/go+2Wn/AD9Qf9/BXhhl8HWt7q0d/wDDuxeO0kdIBArBpdsxjAJbgHAzTI7jwb5csjfDiDbDftAw8hgWiLkK456AYy3TOaVwPdvtlp/z9Qf9/BR9stP+fqD/AL+CvHLe38FXUtxHa/DAHyp5IUkcqFfYXBbrkD5M8jkMMVveCfCngXxFpst0/g+wt2jeNShjIPzQxyev/TTH4U7Cuei/bLT/AJ+oP+/go+2Wn/P1B/38Fcx/wrXwH/0K+n/98H/Gj/hWvgP/AKFfT/8Avg/40hnT/bLT/n6g/wC/go+2Wn/P1B/38Fcx/wAK18B/9Cvp/wD3wf8AGj/hWvgP/oV9P/74P+NAHT/bLT/n6g/7+Cj7Zaf8/UH/AH8Fcx/wrXwH/wBCvp//AHwf8aP+Fa+A/wDoV9P/AO+D/jQB0/2u1/5+oP8Av4K4r4DEH4cRkEEHVtWwR/2Ebmr3/CtfAf8A0K+n/wDfB/xrO/Z/hitvhjb29vGscMWqapHGi9FUahcAAfQCgDvqKKKACiiigAooooAKKKKACiiigAooooA4b9oH/khfjr/sX73/ANEtXbxf6tfoK4j9oH/khfjr/sX73/0S1dvF/q1+goAdRRRQBwX7RP8AyQvxp/2B7j/0A0nxP+I1v4KvBbzaJdaifsL3itDkhSrbcNwdo5+9S/tE/wDJC/Gn/YHuP/QDXbz2lrcEme2hlJUoS6A5X057UmNHj2p/GaGzgu77/hF7Wa2ka7jjRLwG5d7aVYm82PZ8qktkHJ4xx81LofxkjvbiQf8ACIrbLb6bLeXBW4y6qkkybAuwEZMJOG24DdOOfWBo+ki5nuRpdkJ7gBZpPIXdIB0DHGT0HWlOkaSbsXh0yy+0DOJfIXeM9ecZpiPMrv4wWulx+HW1LStPLasyyyGyvxMtpA3lqjudg+ctKo28cBjnjFeqxwWwiKRwxCN+SFUYbPf3qra6Lo9pFJFa6TYwRy/6xY7dFD855AHNXlAVQqgAAYAHamA1IYkUKsSKB0AUDFPoopAFcF8O/wDkpXxN/wCwvZf+m21rva4L4d/8lK+Jv/YXsv8A022tAHe0UUUAFFFFABRRRQAUUUUAFFFFABVHxD/yANR/69Zf/QDV6qPiH/kAaj/16y/+gGgDnPg9HHL8LNASSNXX7KOGGR9411xiiLq5jQsv3TtGR9K5T4M/8ku0D/r1/wDZjXXUARfZrfO77PFnBGdg6HqKcsUSqFWNAo4ACjFPooAY0MLMGaJCVOQSo4PrQkMSAhIkUE5OFA5p9FADEhhRSqRIqk7iAoAJ9aGhhYqWiQlDlSVHyn2p9FAEQt7dWDLBECowCEGQKVreBizNDGSw2sSo5HoakooAY0MLR+W0UZTptKjH5VUfR9LZpWbT7VjM6ySExj52X7pPrir1FAEfkQbg3kx7lXaDtGQPT6VIAAOABRRQAVzfxT/5Jj4q/wCwLef+iXrpK5v4p/8AJMfFX/YFvP8A0S9AGIviWHw74E8LtNpU2oebpaOqxKGZDHbb84/4DjPapY/iHoexmXSb5neUQgRxxnzZTJHEVGWH8Uq8tgYzT9O1u00bwZ4SF5ZGWK6s7aHz22iKEtEo+Zm6ZzgDuTjvVa08eeBViW9uoYrO7mt47iRRaFnKmUInzKvzHeVwO3XtSHYt2vjzRdQu4rSPRdVd5Z2itzLZqiSlFLMVdiFwAD3zxWh4e1rQvF1zcG3spHfSZ12PPENu5lDK8ZBIIIPBH4Vjf8Jl8O55ZIxDHLNK8croNLdnkkZgFyNmS+SOOoqxp/jTwzZ6glja2ElsbmWXe0NqQqshO5pMDjp1NPVCujsfstt/z7w/d2/cH3fT6U8RxqAFjQAdAB0rk7L4ieGtRtJJtKmub1ki80olrICF7Fsr8oPYmi3+Ifh2W3WRnvIpNitLG9nKDDldw3nb8uR0J60CudU8ELgB4Y2AO4ZUHB9aHhhcgvDGxU5GVBwa4m6+KnhOGJyt27yxKjzJ5bARhlRvvYwSBInA55q6fiL4U+2z2S3txJcwY3xpZys2SFOAAvJw68e/1oWo3odYFVfuqB9BS1W0q/tdU0+G/spDJBMMoxUg9cHg8jkGrNDAKKKKACiiigAooooAK8w8F6kNH074kao1v9oFt4gupPKzjfiKPjof5V6fXmvgC6Wxt/iHdvZzXqxeIrljbxJvaTEcXAHegCxpHxG0y6jhSTw5qRutjkx2loZhEoxwxwChOfukAjvipW+JGira6hdS6TffZrVYmJREZ5Gdcldm7IZe4pkPjPwXdTiXULK0T54I4phEs4Z7hScblBx0wSaYnjT4ZzwQDyrYxOyxRBtMbBGNy4+T7oxnPQGh3ewbblq48deGZbdLFNPurkXE32ZbdIoxuPnND0LAAblPPpTIPiT4egha2s9N1Ix2zNCqRQoFCRojbly4BTa64I69qtaX4k8LXmsQR2OnqJb1UlSZ7MxNIN21W+ZQSOODXTw6ZpsIYQ6faRhmZmCQqMk9T06mh3toNWvqcyPH9inhmDXLjS9SC3GoS2MFvBEJpZHR3XICnofLJ9amtPHOn3b3McVhqEUkNrLcKLiNYw/lojMvUlSPMUHIHOfSugk0vTZLaS2fT7RoJH8x4zCpVm/vEYwT71KlpaoMJbQqNpXhAODjI+nA/IU9BHCaR8UtOvbWxlk0fU/Nvd5jgtoTPJEiGMM0oAHl8yL6/Lg96sXPxM0WPV7OySK4dLgorPtHylywXnOB91s5I7AZJArrpdL02V45JNPtHeNgyM0KkqR0I44NJBpemQBhDp1pGGbcwSFRk5znp1pdAOUtfiXpFzbC5TSdcWEgsHltBGDGM5cbmG5Rj+HNdsrBlDDoRkVVt9L023V1g0+0iDklwkKjcT1zgc1boEFFFFAwooooAK8n8K6x/Yeh+N7/AOwi+P8Awl8sIhOfmL+QnYEnG7PSvWK8n8L6pp+j6B45vNUsRfW3/CWyxtAQhDFxAozv44JB5oA14PiPoE8Nl5ukXk1zd2pkEVvAJtuFZvLzwd2EYgYGcVpaL400bUtStYYbObFxI8dvdCNTECP4S4OAx7Adazz4w+H8kFpPeWkEcl3ZGWON7He3lBWJXKgjgK3APStLSfEHhK81i0tLa2hW8LSLaMLTGAv3sNtwv0zTe4dDMPxC0xb82dxoF0vmXslqrBFKzSpKY12k4ByR1JGKnPxH0PYzx6PrE22WKDENqsjGSQBggCsSSAeSOPQmmXHjLw+99LpmpaQIkWW5SaOeNWZVjQuXMYycOORxznNNk8efDmWzaGR4pLUQiZ1OnuYwqoGAPy4BCkYHXtUjsS3PxE8PWWnHVG0zUEheUx5FugkZlYK/ybt42k4JIGK7GwtLO0jcWdvHCsrmV9i43MepPv0rin8UeBbgrPBpsVyXmjRpG04qA5B25ZlxuAXp1FdvY3CXVlBdR/cmjWRfoRkUxE1FFFABRRRQAUUUUAFcL8B/+Scp/wBhfVv/AE43Nd1XC/Af/knKf9hfVv8A043NAHdUUUUAFFFFABRRRQAUUUUAFFFFABRRRQBw37QP/JC/HX/Yv3v/AKJau3i/1a/QVxH7QP8AyQvx1/2L97/6Jau3i/1a/QUAOooooA4L9on/AJIX40/7A9x/6Aa72ub+KPh+58WfDrX/AA1ZzRQXOpWEttFJKDsVmXAJxziqHnfFD/nx8Kf9/wCf/CgDs6K4zzvih/z4+E/+/wDP/hR53xQ/58fCf/f+f/CgDs6K4zzvih/z4+E/+/8AP/hR53xQ/wCfHwn/AN/5/wDCgDs6K4zzvih/z4+E/wDv/P8A4Ued8UP+fHwn/wB/5/8ACgDs64L4d/8AJSvib/2F7L/022tWvO+KH/Pj4T/7/wA/+FYegaJ8TNJ8ReI9YSLwtK+uXcNy8ZmmAiMdvHDgcc5EQP40Aen0VxnnfFD/AJ8fCf8A3/n/AMKPO+KH/Pj4T/7/AM/+FAHZ0VxnnfFD/nx8J/8Af+f/AAo874of8+PhP/v/AD/4UAdnRXGed8UP+fHwn/3/AJ/8KPO+KH/Pj4T/AO/8/wDhQB2dFcZ53xQ/58fCf/f+f/Cjzvih/wA+PhP/AL/z/wCFAHZ0VxnnfFD/AJ8fCf8A3/n/AMKPO+KH/Pj4T/7/AM/+FAHZ1R8Q/wDIA1H/AK9Zf/QDXNed8UP+fHwn/wB/5/8ACob8fE+6sbi1az8KKJomjJ8+fjIxnp70AW/gz/yS7QP+vX/2Y111eb+ENM+Jvh7w1YaLHb+FZ1tIvLEhmnBbknOMe9avnfFD/nx8J/8Af+f/AAoA7OiuM874of8APj4T/wC/8/8AhR53xQ/58fCf/f8An/woA7OiuM874of8+PhP/v8Az/4Ued8UP+fHwn/3/n/woA7OiuM874of8+PhP/v/AD/4Ued8UP8Anx8J/wDf+f8AwoA7OiuM874of8+PhP8A7/z/AOFHnfFD/nx8J/8Af+f/AAoA7OiuM874of8APj4T/wC/8/8AhR53xQ/58fCf/f8An/woA7OiuM874of8+PhP/v8Az/4Ued8UP+fHwn/3/n/woA7Oub+Kf/JMfFX/AGBbz/0S9UPO+KH/AD4+E/8Av/P/AIVn+JrH4na34b1TRZLbwrCt/ZzWpkE05KCRCucY7ZzQBNDcaVB4J8IDVNKvdQElrapCIFLKH8tSNwBAI4zzkcVn+IP+FT3OlyxXl9Y2ELMg3oxj5VvMG0EYPKZJAPTmp9P0z4i2+jaXps2n+E7gadHEsTtPOPmjXaG6Vnf8IZ4pzEw0HwoGgbdAwvLnMHBBVOPlUhmGBxyaEBt2Oo/D/TESFb5XSFo4mmnkkcNKjgKWzwz7sfNjOe9It78OV1y4kfULX7UZQCj7lSNw2DjgDls5yTk8e1Zt54Z8YXVq9tLoXhMRuHDbLu5UkO25hkDuabP4V8VzoUm8N+DXUkEq1xcEEiTzB2/v80AdV4dtfB2t2EN5opgvraAmNHSV2Cj+5yfuj+6eB2Fap0HRT5udMtf3wCyfIPnAGAD9BXJaRZ/ETSbNbSy07wssS9A11cMfzIq553xQ/wCfHwn/AN/5/wDCm/IXqbo8N6GBKo02Hy5VCyRc+W2AFGU+7nAAzjOBTrfw9otu7NDYRoGKsUBOzIAAO3OM4AGcZwBWB53xQ/58fCf/AH/n/wAKPO+KH/Pj4T/7/wA/+FIZ11pbwWlutvbRJFEmdqKMAZOf5mpa4zzvih/z4+E/+/8AP/hR53xQ/wCfHwn/AN/5/wDCgDs6K4zzvih/z4+E/wDv/P8A4Ued8UP+fHwn/wB/5/8ACgDs6K4zzvih/wA+PhP/AL/z/wCFHnfFD/nx8J/9/wCf/CgDs6K4zzvih/z4+E/+/wDP/hR53xQ/58fCf/f+f/CgDs689+F9vDdz+PLa4UtFJ4luAwDFT/q4u45H4Vf874of8+PhP/v/AD/4Vh+FdE+Jmg3GtTRw+Fpv7U1KS/YNLOPLLqo29Ofu9fegDtB4S8NgR7dIt1MZUhgCCdo4yc5b8c1S8NeA/D+gW6w2Ud0ypIHjMlw2Y8DGF24wD3HfvmqnnfFD/nx8J/8Af+f/AAo874of8+PhP/v/AD/4UAbr+HdJN9Y3cdsIXshtiEeFG3sD6gdQK1q4zzvih/z4+E/+/wDP/hR53xQ/58fCf/f+f/CgDs6K4zzvih/z4+E/+/8AP/hR53xQ/wCfHwn/AN/5/wDCgDs6K4zzvih/z4+E/wDv/P8A4Ued8UP+fHwn/wB/5/8ACgDs6K4zzvih/wA+PhP/AL/z/wCFHnfFD/nx8J/9/wCf/CgDs6K4zzvih/z4+E/+/wDP/hR53xQ/58fCf/f+f/CgDs6K4zzvih/z4+E/+/8AP/hR53xQ/wCfHwn/AN/5/wDCgDs686+F9ja6jD41tb2ESwnxXcttyRgqkJBBHIIIBrS874of8+PhP/v/AD/4Vh+E9E+Jnh9tYaOHwrN/aepy6g2ZZxsLqg2jjnGzr70AdqPCvh5ZVlj0uGJ1QRq0ZKEAAjjBGDhmGevJ9altfDmh2rWxttNhhFs26FUyFVvXb0z74zWD53xQ/wCfHwn/AN/5/wDCjzvih/z4+E/+/wDP/hQBsyeFfD0ryyTaXDK8pYs8hZmG4YIBJyox2GBWdF8P/DUWtT6pHbzK08flywCUiJhtC8jqTgDqevNV/O+KH/Pj4T/7/wA/+FHnfFD/AJ8fCf8A3/n/AMKANy98OaTdWMlo9uVDlWMoYmQMowG3Nk5A4ya07WGO2toreFdscSBEHoAMCuQ874of8+PhP/v/AD/4Ued8UP8Anx8J/wDf+f8AwoA7OiuM874of8+PhP8A7/z/AOFHnfFD/nx8J/8Af+f/AAoA7OiuM874of8APj4T/wC/8/8AhR53xQ/58fCf/f8An/woA7OiuM874of8+PhP/v8Az/4Ued8UP+fHwn/3/n/woA7OuF+A/wDyTlP+wvq3/pxuan874of8+PhP/v8Az/4VieCNF+Jnhjw+NIjh8K3Ci7urne0s4OZ7iSYjGOxkx+FAHp1FcZ53xQ/58fCf/f8An/wo874of8+PhP8A7/z/AOFAHZ0VxnnfFD/nx8J/9/5/8KPO+KH/AD4+E/8Av/P/AIUAdnRXGed8UP8Anx8J/wDf+f8Awo874of8+PhP/v8Az/4UAdnRXGed8UP+fHwn/wB/5/8ACjzvih/z4+E/+/8AP/hQB2dFcZ53xQ/58fCf/f8An/wo874of8+PhP8A7/z/AOFAHZ0VxnnfFD/nx8J/9/5/8KPO+KH/AD4+E/8Av/P/AIUAQ/tA/wDJC/HX/Yv3v/olq7eL/Vr9BXmnjvRviZ4q8Fa34Zlh8LW0eq2E1m0yzTExiRCpYDHOM16Yg2oF9BQAt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cNvSpPr>
            <a:spLocks noChangeAspect="1" noChangeArrowheads="1"/>
          </p:cNvSpPr>
          <p:nvPr/>
        </p:nvSpPr>
        <p:spPr bwMode="auto">
          <a:xfrm>
            <a:off x="365124" y="7937"/>
            <a:ext cx="4218707" cy="4218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8" name="Afbeelding 7"/>
          <p:cNvPicPr>
            <a:picLocks noChangeAspect="1"/>
          </p:cNvPicPr>
          <p:nvPr/>
        </p:nvPicPr>
        <p:blipFill>
          <a:blip r:embed="rId3"/>
          <a:stretch>
            <a:fillRect/>
          </a:stretch>
        </p:blipFill>
        <p:spPr>
          <a:xfrm>
            <a:off x="335360" y="188640"/>
            <a:ext cx="11515390" cy="6244445"/>
          </a:xfrm>
          <a:prstGeom prst="rect">
            <a:avLst/>
          </a:prstGeom>
        </p:spPr>
      </p:pic>
      <p:sp>
        <p:nvSpPr>
          <p:cNvPr id="9"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774999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26</a:t>
            </a:fld>
            <a:endParaRPr lang="nl-BE"/>
          </a:p>
        </p:txBody>
      </p:sp>
      <p:sp>
        <p:nvSpPr>
          <p:cNvPr id="9" name="Titel 8"/>
          <p:cNvSpPr>
            <a:spLocks noGrp="1"/>
          </p:cNvSpPr>
          <p:nvPr>
            <p:ph type="title"/>
          </p:nvPr>
        </p:nvSpPr>
        <p:spPr/>
        <p:txBody>
          <a:bodyPr/>
          <a:lstStyle/>
          <a:p>
            <a:endParaRPr lang="nl-BE"/>
          </a:p>
        </p:txBody>
      </p:sp>
      <p:pic>
        <p:nvPicPr>
          <p:cNvPr id="7" name="Afbeelding 6"/>
          <p:cNvPicPr>
            <a:picLocks noChangeAspect="1"/>
          </p:cNvPicPr>
          <p:nvPr/>
        </p:nvPicPr>
        <p:blipFill>
          <a:blip r:embed="rId2"/>
          <a:stretch>
            <a:fillRect/>
          </a:stretch>
        </p:blipFill>
        <p:spPr>
          <a:xfrm>
            <a:off x="335360" y="188640"/>
            <a:ext cx="11515390" cy="6244445"/>
          </a:xfrm>
          <a:prstGeom prst="rect">
            <a:avLst/>
          </a:prstGeom>
        </p:spPr>
      </p:pic>
      <p:pic>
        <p:nvPicPr>
          <p:cNvPr id="6" name="Afbeelding 5"/>
          <p:cNvPicPr>
            <a:picLocks noChangeAspect="1"/>
          </p:cNvPicPr>
          <p:nvPr/>
        </p:nvPicPr>
        <p:blipFill>
          <a:blip r:embed="rId3"/>
          <a:stretch>
            <a:fillRect/>
          </a:stretch>
        </p:blipFill>
        <p:spPr>
          <a:xfrm>
            <a:off x="335360" y="188639"/>
            <a:ext cx="11515390" cy="6174367"/>
          </a:xfrm>
          <a:prstGeom prst="rect">
            <a:avLst/>
          </a:prstGeom>
        </p:spPr>
      </p:pic>
      <p:sp>
        <p:nvSpPr>
          <p:cNvPr id="8"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3789091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95A97F3F-E62C-4727-AE0E-7C342BC6F34D}" type="slidenum">
              <a:rPr lang="nl-BE" smtClean="0"/>
              <a:t>27</a:t>
            </a:fld>
            <a:endParaRPr lang="nl-BE"/>
          </a:p>
        </p:txBody>
      </p:sp>
      <p:sp>
        <p:nvSpPr>
          <p:cNvPr id="4" name="Titel 3"/>
          <p:cNvSpPr>
            <a:spLocks noGrp="1"/>
          </p:cNvSpPr>
          <p:nvPr>
            <p:ph type="title"/>
          </p:nvPr>
        </p:nvSpPr>
        <p:spPr/>
        <p:txBody>
          <a:bodyPr/>
          <a:lstStyle/>
          <a:p>
            <a:endParaRPr lang="nl-BE"/>
          </a:p>
        </p:txBody>
      </p:sp>
      <p:pic>
        <p:nvPicPr>
          <p:cNvPr id="5" name="Afbeelding 4"/>
          <p:cNvPicPr>
            <a:picLocks noChangeAspect="1"/>
          </p:cNvPicPr>
          <p:nvPr/>
        </p:nvPicPr>
        <p:blipFill>
          <a:blip r:embed="rId2"/>
          <a:stretch>
            <a:fillRect/>
          </a:stretch>
        </p:blipFill>
        <p:spPr>
          <a:xfrm>
            <a:off x="335360" y="260648"/>
            <a:ext cx="11593288" cy="6167156"/>
          </a:xfrm>
          <a:prstGeom prst="rect">
            <a:avLst/>
          </a:prstGeom>
        </p:spPr>
      </p:pic>
      <p:sp>
        <p:nvSpPr>
          <p:cNvPr id="6"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1948585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055440" y="1958826"/>
            <a:ext cx="9937104" cy="2694310"/>
          </a:xfrm>
        </p:spPr>
        <p:txBody>
          <a:bodyPr/>
          <a:lstStyle/>
          <a:p>
            <a:r>
              <a:rPr lang="nl-BE" sz="2400" dirty="0">
                <a:solidFill>
                  <a:schemeClr val="tx1"/>
                </a:solidFill>
              </a:rPr>
              <a:t>De modernisering van het secundair onderwijs geeft de scholen de mogelijkheid zich te organiseren als </a:t>
            </a:r>
            <a:r>
              <a:rPr lang="nl-BE" sz="2400" b="1" dirty="0">
                <a:solidFill>
                  <a:schemeClr val="tx1"/>
                </a:solidFill>
              </a:rPr>
              <a:t>Campusschool of domeinschool. </a:t>
            </a:r>
            <a:endParaRPr lang="nl-BE" sz="2400" dirty="0">
              <a:solidFill>
                <a:schemeClr val="tx1"/>
              </a:solidFill>
            </a:endParaRPr>
          </a:p>
          <a:p>
            <a:r>
              <a:rPr lang="nl-BE" sz="2400" dirty="0">
                <a:solidFill>
                  <a:schemeClr val="tx1"/>
                </a:solidFill>
              </a:rPr>
              <a:t>-&gt; ze specialiseren zich in één of meerdere domeinen.</a:t>
            </a:r>
          </a:p>
          <a:p>
            <a:r>
              <a:rPr lang="nl-BE" sz="2400" dirty="0">
                <a:solidFill>
                  <a:schemeClr val="tx1"/>
                </a:solidFill>
              </a:rPr>
              <a:t>	Vb.: STEM, Voeding, Kunst &amp; Creatie</a:t>
            </a:r>
          </a:p>
          <a:p>
            <a:endParaRPr lang="nl-BE" sz="2400" dirty="0">
              <a:solidFill>
                <a:schemeClr val="tx1"/>
              </a:solidFill>
            </a:endParaRPr>
          </a:p>
          <a:p>
            <a:r>
              <a:rPr lang="nl-BE" sz="2400" dirty="0">
                <a:solidFill>
                  <a:schemeClr val="tx1"/>
                </a:solidFill>
              </a:rPr>
              <a:t>Daarnaast blijft </a:t>
            </a:r>
            <a:r>
              <a:rPr lang="nl-BE" sz="2400" b="1" dirty="0">
                <a:solidFill>
                  <a:schemeClr val="tx1"/>
                </a:solidFill>
              </a:rPr>
              <a:t>de verticale school </a:t>
            </a:r>
            <a:r>
              <a:rPr lang="nl-BE" sz="2400" dirty="0">
                <a:solidFill>
                  <a:schemeClr val="tx1"/>
                </a:solidFill>
              </a:rPr>
              <a:t>bestaan.</a:t>
            </a: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28</a:t>
            </a:fld>
            <a:endParaRPr lang="nl-BE"/>
          </a:p>
        </p:txBody>
      </p:sp>
      <p:sp>
        <p:nvSpPr>
          <p:cNvPr id="5" name="Titel 4"/>
          <p:cNvSpPr>
            <a:spLocks noGrp="1"/>
          </p:cNvSpPr>
          <p:nvPr>
            <p:ph type="title"/>
          </p:nvPr>
        </p:nvSpPr>
        <p:spPr/>
        <p:txBody>
          <a:bodyPr/>
          <a:lstStyle/>
          <a:p>
            <a:r>
              <a:rPr lang="nl-BE" sz="4000" dirty="0"/>
              <a:t>Campusschool – Domeinschool – Verticale school</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38152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noChangeArrowheads="1"/>
          </p:cNvSpPr>
          <p:nvPr>
            <p:ph type="title"/>
          </p:nvPr>
        </p:nvSpPr>
        <p:spPr>
          <a:xfrm>
            <a:off x="2503489" y="404664"/>
            <a:ext cx="7405687" cy="1355725"/>
          </a:xfrm>
        </p:spPr>
        <p:txBody>
          <a:bodyPr/>
          <a:lstStyle/>
          <a:p>
            <a:r>
              <a:rPr lang="nl-BE" altLang="nl-BE" dirty="0"/>
              <a:t>Een grote stap: van lager naar secundair</a:t>
            </a:r>
          </a:p>
        </p:txBody>
      </p:sp>
      <p:pic>
        <p:nvPicPr>
          <p:cNvPr id="130051" name="Tijdelijke aanduiding voor inhoud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6664" y="1409700"/>
            <a:ext cx="7178675" cy="4038600"/>
          </a:xfrm>
        </p:spPr>
      </p:pic>
    </p:spTree>
    <p:extLst>
      <p:ext uri="{BB962C8B-B14F-4D97-AF65-F5344CB8AC3E}">
        <p14:creationId xmlns:p14="http://schemas.microsoft.com/office/powerpoint/2010/main" val="2458758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29</a:t>
            </a:fld>
            <a:endParaRPr lang="nl-BE"/>
          </a:p>
        </p:txBody>
      </p:sp>
      <p:graphicFrame>
        <p:nvGraphicFramePr>
          <p:cNvPr id="6" name="Tabel 5"/>
          <p:cNvGraphicFramePr>
            <a:graphicFrameLocks noGrp="1"/>
          </p:cNvGraphicFramePr>
          <p:nvPr>
            <p:extLst>
              <p:ext uri="{D42A27DB-BD31-4B8C-83A1-F6EECF244321}">
                <p14:modId xmlns:p14="http://schemas.microsoft.com/office/powerpoint/2010/main" val="2344843330"/>
              </p:ext>
            </p:extLst>
          </p:nvPr>
        </p:nvGraphicFramePr>
        <p:xfrm>
          <a:off x="609600" y="1151480"/>
          <a:ext cx="10972800" cy="5301856"/>
        </p:xfrm>
        <a:graphic>
          <a:graphicData uri="http://schemas.openxmlformats.org/drawingml/2006/table">
            <a:tbl>
              <a:tblPr firstRow="1" bandRow="1">
                <a:tableStyleId>{7DF18680-E054-41AD-8BC1-D1AEF772440D}</a:tableStyleId>
              </a:tblPr>
              <a:tblGrid>
                <a:gridCol w="2743200">
                  <a:extLst>
                    <a:ext uri="{9D8B030D-6E8A-4147-A177-3AD203B41FA5}">
                      <a16:colId xmlns:a16="http://schemas.microsoft.com/office/drawing/2014/main" val="20000"/>
                    </a:ext>
                  </a:extLst>
                </a:gridCol>
                <a:gridCol w="151906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gridCol w="2822104">
                  <a:extLst>
                    <a:ext uri="{9D8B030D-6E8A-4147-A177-3AD203B41FA5}">
                      <a16:colId xmlns:a16="http://schemas.microsoft.com/office/drawing/2014/main" val="20004"/>
                    </a:ext>
                  </a:extLst>
                </a:gridCol>
              </a:tblGrid>
              <a:tr h="504056">
                <a:tc>
                  <a:txBody>
                    <a:bodyPr/>
                    <a:lstStyle/>
                    <a:p>
                      <a:endParaRPr lang="nl-BE" dirty="0"/>
                    </a:p>
                  </a:txBody>
                  <a:tcPr/>
                </a:tc>
                <a:tc gridSpan="2">
                  <a:txBody>
                    <a:bodyPr/>
                    <a:lstStyle/>
                    <a:p>
                      <a:r>
                        <a:rPr lang="nl-BE" sz="1800" dirty="0"/>
                        <a:t>Doorstroom </a:t>
                      </a:r>
                    </a:p>
                  </a:txBody>
                  <a:tcPr/>
                </a:tc>
                <a:tc hMerge="1">
                  <a:txBody>
                    <a:bodyPr/>
                    <a:lstStyle/>
                    <a:p>
                      <a:endParaRPr lang="nl-BE"/>
                    </a:p>
                  </a:txBody>
                  <a:tcPr/>
                </a:tc>
                <a:tc>
                  <a:txBody>
                    <a:bodyPr/>
                    <a:lstStyle/>
                    <a:p>
                      <a:r>
                        <a:rPr lang="nl-BE" sz="1800" dirty="0"/>
                        <a:t>Dubbel D/A</a:t>
                      </a:r>
                    </a:p>
                  </a:txBody>
                  <a:tcPr/>
                </a:tc>
                <a:tc>
                  <a:txBody>
                    <a:bodyPr/>
                    <a:lstStyle/>
                    <a:p>
                      <a:r>
                        <a:rPr lang="nl-BE" sz="1800" dirty="0"/>
                        <a:t>Arbeidsmarkt</a:t>
                      </a:r>
                    </a:p>
                  </a:txBody>
                  <a:tcPr/>
                </a:tc>
                <a:extLst>
                  <a:ext uri="{0D108BD9-81ED-4DB2-BD59-A6C34878D82A}">
                    <a16:rowId xmlns:a16="http://schemas.microsoft.com/office/drawing/2014/main" val="10000"/>
                  </a:ext>
                </a:extLst>
              </a:tr>
              <a:tr h="496855">
                <a:tc>
                  <a:txBody>
                    <a:bodyPr/>
                    <a:lstStyle/>
                    <a:p>
                      <a:endParaRPr lang="nl-BE" dirty="0"/>
                    </a:p>
                  </a:txBody>
                  <a:tcPr>
                    <a:solidFill>
                      <a:schemeClr val="accent5"/>
                    </a:solidFill>
                  </a:tcPr>
                </a:tc>
                <a:tc>
                  <a:txBody>
                    <a:bodyPr/>
                    <a:lstStyle/>
                    <a:p>
                      <a:r>
                        <a:rPr lang="nl-BE" sz="1600" b="1" dirty="0"/>
                        <a:t>Domein-overschrijdend</a:t>
                      </a:r>
                      <a:r>
                        <a:rPr lang="nl-BE" sz="1600" b="1" baseline="0" dirty="0"/>
                        <a:t> (ASO)</a:t>
                      </a:r>
                      <a:endParaRPr lang="nl-BE" sz="1600" b="1" dirty="0">
                        <a:solidFill>
                          <a:schemeClr val="bg1"/>
                        </a:solidFill>
                      </a:endParaRPr>
                    </a:p>
                  </a:txBody>
                  <a:tcPr/>
                </a:tc>
                <a:tc>
                  <a:txBody>
                    <a:bodyPr/>
                    <a:lstStyle/>
                    <a:p>
                      <a:r>
                        <a:rPr lang="nl-BE" sz="1600" b="1" dirty="0"/>
                        <a:t>Domein-gebonden</a:t>
                      </a:r>
                      <a:r>
                        <a:rPr lang="nl-BE" sz="1600" b="1" baseline="0" dirty="0"/>
                        <a:t> (TSO/KSO)</a:t>
                      </a:r>
                      <a:endParaRPr lang="nl-BE" sz="1600" b="1" dirty="0">
                        <a:solidFill>
                          <a:schemeClr val="bg1"/>
                        </a:solidFill>
                      </a:endParaRPr>
                    </a:p>
                  </a:txBody>
                  <a:tcPr/>
                </a:tc>
                <a:tc>
                  <a:txBody>
                    <a:bodyPr/>
                    <a:lstStyle/>
                    <a:p>
                      <a:r>
                        <a:rPr lang="nl-BE" sz="1600" b="1" dirty="0"/>
                        <a:t>KSO/TSO</a:t>
                      </a:r>
                      <a:endParaRPr lang="nl-BE" sz="1600" b="1" dirty="0">
                        <a:solidFill>
                          <a:schemeClr val="bg1"/>
                        </a:solidFill>
                      </a:endParaRPr>
                    </a:p>
                  </a:txBody>
                  <a:tcPr/>
                </a:tc>
                <a:tc>
                  <a:txBody>
                    <a:bodyPr/>
                    <a:lstStyle/>
                    <a:p>
                      <a:r>
                        <a:rPr lang="nl-BE" sz="1600" b="1" dirty="0"/>
                        <a:t>BSO</a:t>
                      </a:r>
                      <a:endParaRPr lang="nl-BE" sz="1600" b="1" dirty="0">
                        <a:solidFill>
                          <a:schemeClr val="bg1"/>
                        </a:solidFill>
                      </a:endParaRPr>
                    </a:p>
                  </a:txBody>
                  <a:tcPr/>
                </a:tc>
                <a:extLst>
                  <a:ext uri="{0D108BD9-81ED-4DB2-BD59-A6C34878D82A}">
                    <a16:rowId xmlns:a16="http://schemas.microsoft.com/office/drawing/2014/main" val="10001"/>
                  </a:ext>
                </a:extLst>
              </a:tr>
              <a:tr h="496855">
                <a:tc>
                  <a:txBody>
                    <a:bodyPr/>
                    <a:lstStyle/>
                    <a:p>
                      <a:r>
                        <a:rPr lang="nl-BE" sz="1800" b="1" dirty="0">
                          <a:solidFill>
                            <a:schemeClr val="bg1"/>
                          </a:solidFill>
                        </a:rPr>
                        <a:t>Economie</a:t>
                      </a:r>
                      <a:r>
                        <a:rPr lang="nl-BE" sz="1800" b="1" baseline="0" dirty="0">
                          <a:solidFill>
                            <a:schemeClr val="bg1"/>
                          </a:solidFill>
                        </a:rPr>
                        <a:t> en organisatie</a:t>
                      </a:r>
                      <a:endParaRPr lang="nl-BE" sz="1800" b="1" dirty="0">
                        <a:solidFill>
                          <a:schemeClr val="bg1"/>
                        </a:solidFill>
                      </a:endParaRPr>
                    </a:p>
                  </a:txBody>
                  <a:tcPr>
                    <a:solidFill>
                      <a:schemeClr val="accent5"/>
                    </a:solidFill>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2"/>
                  </a:ext>
                </a:extLst>
              </a:tr>
              <a:tr h="496855">
                <a:tc>
                  <a:txBody>
                    <a:bodyPr/>
                    <a:lstStyle/>
                    <a:p>
                      <a:r>
                        <a:rPr lang="nl-BE" sz="1800" b="1" dirty="0">
                          <a:solidFill>
                            <a:schemeClr val="bg1"/>
                          </a:solidFill>
                        </a:rPr>
                        <a:t>Kunst</a:t>
                      </a:r>
                      <a:r>
                        <a:rPr lang="nl-BE" sz="1800" b="1" baseline="0" dirty="0">
                          <a:solidFill>
                            <a:schemeClr val="bg1"/>
                          </a:solidFill>
                        </a:rPr>
                        <a:t> en creatie</a:t>
                      </a:r>
                      <a:endParaRPr lang="nl-BE" sz="1800" b="1" dirty="0">
                        <a:solidFill>
                          <a:schemeClr val="bg1"/>
                        </a:solidFill>
                      </a:endParaRP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3"/>
                  </a:ext>
                </a:extLst>
              </a:tr>
              <a:tr h="496855">
                <a:tc>
                  <a:txBody>
                    <a:bodyPr/>
                    <a:lstStyle/>
                    <a:p>
                      <a:r>
                        <a:rPr lang="nl-BE" sz="1800" b="1" dirty="0">
                          <a:solidFill>
                            <a:schemeClr val="bg1"/>
                          </a:solidFill>
                        </a:rPr>
                        <a:t>Land- en tuinbouw</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10004"/>
                  </a:ext>
                </a:extLst>
              </a:tr>
              <a:tr h="496855">
                <a:tc>
                  <a:txBody>
                    <a:bodyPr/>
                    <a:lstStyle/>
                    <a:p>
                      <a:r>
                        <a:rPr lang="nl-BE" sz="1800" b="1" dirty="0">
                          <a:solidFill>
                            <a:schemeClr val="bg1"/>
                          </a:solidFill>
                        </a:rPr>
                        <a:t>Maatschappij</a:t>
                      </a:r>
                      <a:r>
                        <a:rPr lang="nl-BE" sz="1800" b="1" baseline="0" dirty="0">
                          <a:solidFill>
                            <a:schemeClr val="bg1"/>
                          </a:solidFill>
                        </a:rPr>
                        <a:t> en welzijn</a:t>
                      </a:r>
                      <a:endParaRPr lang="nl-BE" sz="1800" b="1" dirty="0">
                        <a:solidFill>
                          <a:schemeClr val="bg1"/>
                        </a:solidFill>
                      </a:endParaRP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10005"/>
                  </a:ext>
                </a:extLst>
              </a:tr>
              <a:tr h="496855">
                <a:tc>
                  <a:txBody>
                    <a:bodyPr/>
                    <a:lstStyle/>
                    <a:p>
                      <a:r>
                        <a:rPr lang="nl-BE" sz="1800" b="1" dirty="0">
                          <a:solidFill>
                            <a:schemeClr val="bg1"/>
                          </a:solidFill>
                        </a:rPr>
                        <a:t>Sport</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6"/>
                  </a:ext>
                </a:extLst>
              </a:tr>
              <a:tr h="496855">
                <a:tc>
                  <a:txBody>
                    <a:bodyPr/>
                    <a:lstStyle/>
                    <a:p>
                      <a:r>
                        <a:rPr lang="nl-BE" sz="1800" b="1" dirty="0">
                          <a:solidFill>
                            <a:schemeClr val="bg1"/>
                          </a:solidFill>
                        </a:rPr>
                        <a:t>STEM</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7"/>
                  </a:ext>
                </a:extLst>
              </a:tr>
              <a:tr h="496855">
                <a:tc>
                  <a:txBody>
                    <a:bodyPr/>
                    <a:lstStyle/>
                    <a:p>
                      <a:r>
                        <a:rPr lang="nl-BE" sz="1800" b="1" dirty="0">
                          <a:solidFill>
                            <a:schemeClr val="bg1"/>
                          </a:solidFill>
                        </a:rPr>
                        <a:t>Taal en cultuur</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8"/>
                  </a:ext>
                </a:extLst>
              </a:tr>
              <a:tr h="496855">
                <a:tc>
                  <a:txBody>
                    <a:bodyPr/>
                    <a:lstStyle/>
                    <a:p>
                      <a:r>
                        <a:rPr lang="nl-BE" sz="1800" b="1" dirty="0">
                          <a:solidFill>
                            <a:schemeClr val="bg1"/>
                          </a:solidFill>
                        </a:rPr>
                        <a:t>Voeding en horeca</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9"/>
                  </a:ext>
                </a:extLst>
              </a:tr>
            </a:tbl>
          </a:graphicData>
        </a:graphic>
      </p:graphicFrame>
      <p:sp>
        <p:nvSpPr>
          <p:cNvPr id="7" name="Titel 4"/>
          <p:cNvSpPr txBox="1">
            <a:spLocks/>
          </p:cNvSpPr>
          <p:nvPr/>
        </p:nvSpPr>
        <p:spPr>
          <a:xfrm>
            <a:off x="762000" y="260648"/>
            <a:ext cx="10972800" cy="634082"/>
          </a:xfrm>
          <a:prstGeom prst="rect">
            <a:avLst/>
          </a:prstGeom>
        </p:spPr>
        <p:txBody>
          <a:bodyPr/>
          <a:lstStyle>
            <a:lvl1pPr algn="ctr" defTabSz="685800" rtl="0" eaLnBrk="1" latinLnBrk="0" hangingPunct="1">
              <a:spcBef>
                <a:spcPct val="0"/>
              </a:spcBef>
              <a:buNone/>
              <a:defRPr sz="2550" kern="1200" baseline="0">
                <a:solidFill>
                  <a:schemeClr val="bg1"/>
                </a:solidFill>
                <a:latin typeface="Flanders Art Sans Medium" panose="00000600000000000000" pitchFamily="2" charset="0"/>
                <a:ea typeface="+mj-ea"/>
                <a:cs typeface="+mj-cs"/>
              </a:defRPr>
            </a:lvl1pPr>
          </a:lstStyle>
          <a:p>
            <a:r>
              <a:rPr lang="nl-BE" sz="4000" dirty="0"/>
              <a:t>Domeinschool</a:t>
            </a:r>
          </a:p>
        </p:txBody>
      </p:sp>
      <p:sp>
        <p:nvSpPr>
          <p:cNvPr id="2" name="Rechthoek 1"/>
          <p:cNvSpPr/>
          <p:nvPr/>
        </p:nvSpPr>
        <p:spPr>
          <a:xfrm>
            <a:off x="3335694" y="2492896"/>
            <a:ext cx="8246706" cy="504056"/>
          </a:xfrm>
          <a:prstGeom prst="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dirty="0"/>
          </a:p>
        </p:txBody>
      </p:sp>
      <p:sp>
        <p:nvSpPr>
          <p:cNvPr id="8"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2371824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30</a:t>
            </a:fld>
            <a:endParaRPr lang="nl-BE"/>
          </a:p>
        </p:txBody>
      </p:sp>
      <p:graphicFrame>
        <p:nvGraphicFramePr>
          <p:cNvPr id="6" name="Tabel 5"/>
          <p:cNvGraphicFramePr>
            <a:graphicFrameLocks noGrp="1"/>
          </p:cNvGraphicFramePr>
          <p:nvPr>
            <p:extLst>
              <p:ext uri="{D42A27DB-BD31-4B8C-83A1-F6EECF244321}">
                <p14:modId xmlns:p14="http://schemas.microsoft.com/office/powerpoint/2010/main" val="3065168669"/>
              </p:ext>
            </p:extLst>
          </p:nvPr>
        </p:nvGraphicFramePr>
        <p:xfrm>
          <a:off x="609600" y="1151480"/>
          <a:ext cx="10972800" cy="5301856"/>
        </p:xfrm>
        <a:graphic>
          <a:graphicData uri="http://schemas.openxmlformats.org/drawingml/2006/table">
            <a:tbl>
              <a:tblPr firstRow="1" bandRow="1">
                <a:tableStyleId>{7DF18680-E054-41AD-8BC1-D1AEF772440D}</a:tableStyleId>
              </a:tblPr>
              <a:tblGrid>
                <a:gridCol w="2743200">
                  <a:extLst>
                    <a:ext uri="{9D8B030D-6E8A-4147-A177-3AD203B41FA5}">
                      <a16:colId xmlns:a16="http://schemas.microsoft.com/office/drawing/2014/main" val="20000"/>
                    </a:ext>
                  </a:extLst>
                </a:gridCol>
                <a:gridCol w="151906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gridCol w="2822104">
                  <a:extLst>
                    <a:ext uri="{9D8B030D-6E8A-4147-A177-3AD203B41FA5}">
                      <a16:colId xmlns:a16="http://schemas.microsoft.com/office/drawing/2014/main" val="20004"/>
                    </a:ext>
                  </a:extLst>
                </a:gridCol>
              </a:tblGrid>
              <a:tr h="504056">
                <a:tc>
                  <a:txBody>
                    <a:bodyPr/>
                    <a:lstStyle/>
                    <a:p>
                      <a:endParaRPr lang="nl-BE" dirty="0"/>
                    </a:p>
                  </a:txBody>
                  <a:tcPr/>
                </a:tc>
                <a:tc gridSpan="2">
                  <a:txBody>
                    <a:bodyPr/>
                    <a:lstStyle/>
                    <a:p>
                      <a:r>
                        <a:rPr lang="nl-BE" sz="1800" dirty="0"/>
                        <a:t>Doorstroom </a:t>
                      </a:r>
                    </a:p>
                  </a:txBody>
                  <a:tcPr/>
                </a:tc>
                <a:tc hMerge="1">
                  <a:txBody>
                    <a:bodyPr/>
                    <a:lstStyle/>
                    <a:p>
                      <a:endParaRPr lang="nl-BE"/>
                    </a:p>
                  </a:txBody>
                  <a:tcPr/>
                </a:tc>
                <a:tc>
                  <a:txBody>
                    <a:bodyPr/>
                    <a:lstStyle/>
                    <a:p>
                      <a:r>
                        <a:rPr lang="nl-BE" sz="1800" dirty="0"/>
                        <a:t>Dubbel D/A</a:t>
                      </a:r>
                    </a:p>
                  </a:txBody>
                  <a:tcPr/>
                </a:tc>
                <a:tc>
                  <a:txBody>
                    <a:bodyPr/>
                    <a:lstStyle/>
                    <a:p>
                      <a:r>
                        <a:rPr lang="nl-BE" sz="1800" dirty="0"/>
                        <a:t>Arbeidsmarkt</a:t>
                      </a:r>
                    </a:p>
                  </a:txBody>
                  <a:tcPr/>
                </a:tc>
                <a:extLst>
                  <a:ext uri="{0D108BD9-81ED-4DB2-BD59-A6C34878D82A}">
                    <a16:rowId xmlns:a16="http://schemas.microsoft.com/office/drawing/2014/main" val="10000"/>
                  </a:ext>
                </a:extLst>
              </a:tr>
              <a:tr h="496855">
                <a:tc>
                  <a:txBody>
                    <a:bodyPr/>
                    <a:lstStyle/>
                    <a:p>
                      <a:endParaRPr lang="nl-BE" dirty="0"/>
                    </a:p>
                  </a:txBody>
                  <a:tcPr>
                    <a:solidFill>
                      <a:schemeClr val="accent5"/>
                    </a:solidFill>
                  </a:tcPr>
                </a:tc>
                <a:tc>
                  <a:txBody>
                    <a:bodyPr/>
                    <a:lstStyle/>
                    <a:p>
                      <a:r>
                        <a:rPr lang="nl-BE" sz="1600" b="1" dirty="0"/>
                        <a:t>Domein-overschrijdend</a:t>
                      </a:r>
                      <a:r>
                        <a:rPr lang="nl-BE" sz="1600" b="1" baseline="0" dirty="0"/>
                        <a:t> (ASO)</a:t>
                      </a:r>
                      <a:endParaRPr lang="nl-BE" sz="1600" b="1" dirty="0">
                        <a:solidFill>
                          <a:schemeClr val="bg1"/>
                        </a:solidFill>
                      </a:endParaRPr>
                    </a:p>
                  </a:txBody>
                  <a:tcPr/>
                </a:tc>
                <a:tc>
                  <a:txBody>
                    <a:bodyPr/>
                    <a:lstStyle/>
                    <a:p>
                      <a:r>
                        <a:rPr lang="nl-BE" sz="1600" b="1" dirty="0"/>
                        <a:t>Domein-gebonden</a:t>
                      </a:r>
                      <a:r>
                        <a:rPr lang="nl-BE" sz="1600" b="1" baseline="0" dirty="0"/>
                        <a:t> (TSO/KSO)</a:t>
                      </a:r>
                      <a:endParaRPr lang="nl-BE" sz="1600" b="1" dirty="0">
                        <a:solidFill>
                          <a:schemeClr val="bg1"/>
                        </a:solidFill>
                      </a:endParaRPr>
                    </a:p>
                  </a:txBody>
                  <a:tcPr/>
                </a:tc>
                <a:tc>
                  <a:txBody>
                    <a:bodyPr/>
                    <a:lstStyle/>
                    <a:p>
                      <a:r>
                        <a:rPr lang="nl-BE" sz="1600" b="1" dirty="0"/>
                        <a:t>KSO/TSO</a:t>
                      </a:r>
                      <a:endParaRPr lang="nl-BE" sz="1600" b="1" dirty="0">
                        <a:solidFill>
                          <a:schemeClr val="bg1"/>
                        </a:solidFill>
                      </a:endParaRPr>
                    </a:p>
                  </a:txBody>
                  <a:tcPr/>
                </a:tc>
                <a:tc>
                  <a:txBody>
                    <a:bodyPr/>
                    <a:lstStyle/>
                    <a:p>
                      <a:r>
                        <a:rPr lang="nl-BE" sz="1600" b="1" dirty="0"/>
                        <a:t>BSO</a:t>
                      </a:r>
                      <a:endParaRPr lang="nl-BE" sz="1600" b="1" dirty="0">
                        <a:solidFill>
                          <a:schemeClr val="bg1"/>
                        </a:solidFill>
                      </a:endParaRPr>
                    </a:p>
                  </a:txBody>
                  <a:tcPr/>
                </a:tc>
                <a:extLst>
                  <a:ext uri="{0D108BD9-81ED-4DB2-BD59-A6C34878D82A}">
                    <a16:rowId xmlns:a16="http://schemas.microsoft.com/office/drawing/2014/main" val="10001"/>
                  </a:ext>
                </a:extLst>
              </a:tr>
              <a:tr h="496855">
                <a:tc>
                  <a:txBody>
                    <a:bodyPr/>
                    <a:lstStyle/>
                    <a:p>
                      <a:r>
                        <a:rPr lang="nl-BE" sz="1800" b="1" dirty="0">
                          <a:solidFill>
                            <a:schemeClr val="bg1"/>
                          </a:solidFill>
                        </a:rPr>
                        <a:t>Economie</a:t>
                      </a:r>
                      <a:r>
                        <a:rPr lang="nl-BE" sz="1800" b="1" baseline="0" dirty="0">
                          <a:solidFill>
                            <a:schemeClr val="bg1"/>
                          </a:solidFill>
                        </a:rPr>
                        <a:t> en organisatie</a:t>
                      </a:r>
                      <a:endParaRPr lang="nl-BE" sz="1800" b="1" dirty="0">
                        <a:solidFill>
                          <a:schemeClr val="bg1"/>
                        </a:solidFill>
                      </a:endParaRPr>
                    </a:p>
                  </a:txBody>
                  <a:tcPr>
                    <a:solidFill>
                      <a:schemeClr val="accent5"/>
                    </a:solidFill>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2"/>
                  </a:ext>
                </a:extLst>
              </a:tr>
              <a:tr h="496855">
                <a:tc>
                  <a:txBody>
                    <a:bodyPr/>
                    <a:lstStyle/>
                    <a:p>
                      <a:r>
                        <a:rPr lang="nl-BE" sz="1800" b="1" dirty="0">
                          <a:solidFill>
                            <a:schemeClr val="bg1"/>
                          </a:solidFill>
                        </a:rPr>
                        <a:t>Kunst</a:t>
                      </a:r>
                      <a:r>
                        <a:rPr lang="nl-BE" sz="1800" b="1" baseline="0" dirty="0">
                          <a:solidFill>
                            <a:schemeClr val="bg1"/>
                          </a:solidFill>
                        </a:rPr>
                        <a:t> en creatie</a:t>
                      </a:r>
                      <a:endParaRPr lang="nl-BE" sz="1800" b="1" dirty="0">
                        <a:solidFill>
                          <a:schemeClr val="bg1"/>
                        </a:solidFill>
                      </a:endParaRP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3"/>
                  </a:ext>
                </a:extLst>
              </a:tr>
              <a:tr h="496855">
                <a:tc>
                  <a:txBody>
                    <a:bodyPr/>
                    <a:lstStyle/>
                    <a:p>
                      <a:r>
                        <a:rPr lang="nl-BE" sz="1800" b="1" dirty="0">
                          <a:solidFill>
                            <a:schemeClr val="bg1"/>
                          </a:solidFill>
                        </a:rPr>
                        <a:t>Land- en tuinbouw</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10004"/>
                  </a:ext>
                </a:extLst>
              </a:tr>
              <a:tr h="496855">
                <a:tc>
                  <a:txBody>
                    <a:bodyPr/>
                    <a:lstStyle/>
                    <a:p>
                      <a:r>
                        <a:rPr lang="nl-BE" sz="1800" b="1" dirty="0">
                          <a:solidFill>
                            <a:schemeClr val="bg1"/>
                          </a:solidFill>
                        </a:rPr>
                        <a:t>Maatschappij</a:t>
                      </a:r>
                      <a:r>
                        <a:rPr lang="nl-BE" sz="1800" b="1" baseline="0" dirty="0">
                          <a:solidFill>
                            <a:schemeClr val="bg1"/>
                          </a:solidFill>
                        </a:rPr>
                        <a:t> en welzijn</a:t>
                      </a:r>
                      <a:endParaRPr lang="nl-BE" sz="1800" b="1" dirty="0">
                        <a:solidFill>
                          <a:schemeClr val="bg1"/>
                        </a:solidFill>
                      </a:endParaRP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10005"/>
                  </a:ext>
                </a:extLst>
              </a:tr>
              <a:tr h="496855">
                <a:tc>
                  <a:txBody>
                    <a:bodyPr/>
                    <a:lstStyle/>
                    <a:p>
                      <a:r>
                        <a:rPr lang="nl-BE" sz="1800" b="1" dirty="0">
                          <a:solidFill>
                            <a:schemeClr val="bg1"/>
                          </a:solidFill>
                        </a:rPr>
                        <a:t>Sport</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6"/>
                  </a:ext>
                </a:extLst>
              </a:tr>
              <a:tr h="496855">
                <a:tc>
                  <a:txBody>
                    <a:bodyPr/>
                    <a:lstStyle/>
                    <a:p>
                      <a:r>
                        <a:rPr lang="nl-BE" sz="1800" b="1" dirty="0">
                          <a:solidFill>
                            <a:schemeClr val="bg1"/>
                          </a:solidFill>
                        </a:rPr>
                        <a:t>STEM</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7"/>
                  </a:ext>
                </a:extLst>
              </a:tr>
              <a:tr h="496855">
                <a:tc>
                  <a:txBody>
                    <a:bodyPr/>
                    <a:lstStyle/>
                    <a:p>
                      <a:r>
                        <a:rPr lang="nl-BE" sz="1800" b="1" dirty="0">
                          <a:solidFill>
                            <a:schemeClr val="bg1"/>
                          </a:solidFill>
                        </a:rPr>
                        <a:t>Taal en cultuur</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8"/>
                  </a:ext>
                </a:extLst>
              </a:tr>
              <a:tr h="496855">
                <a:tc>
                  <a:txBody>
                    <a:bodyPr/>
                    <a:lstStyle/>
                    <a:p>
                      <a:r>
                        <a:rPr lang="nl-BE" sz="1800" b="1" dirty="0">
                          <a:solidFill>
                            <a:schemeClr val="bg1"/>
                          </a:solidFill>
                        </a:rPr>
                        <a:t>Voeding en horeca</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9"/>
                  </a:ext>
                </a:extLst>
              </a:tr>
            </a:tbl>
          </a:graphicData>
        </a:graphic>
      </p:graphicFrame>
      <p:sp>
        <p:nvSpPr>
          <p:cNvPr id="7" name="Titel 4"/>
          <p:cNvSpPr txBox="1">
            <a:spLocks/>
          </p:cNvSpPr>
          <p:nvPr/>
        </p:nvSpPr>
        <p:spPr>
          <a:xfrm>
            <a:off x="762000" y="260648"/>
            <a:ext cx="10972800" cy="634082"/>
          </a:xfrm>
          <a:prstGeom prst="rect">
            <a:avLst/>
          </a:prstGeom>
        </p:spPr>
        <p:txBody>
          <a:bodyPr/>
          <a:lstStyle>
            <a:lvl1pPr algn="ctr" defTabSz="685800" rtl="0" eaLnBrk="1" latinLnBrk="0" hangingPunct="1">
              <a:spcBef>
                <a:spcPct val="0"/>
              </a:spcBef>
              <a:buNone/>
              <a:defRPr sz="2550" kern="1200" baseline="0">
                <a:solidFill>
                  <a:schemeClr val="bg1"/>
                </a:solidFill>
                <a:latin typeface="Flanders Art Sans Medium" panose="00000600000000000000" pitchFamily="2" charset="0"/>
                <a:ea typeface="+mj-ea"/>
                <a:cs typeface="+mj-cs"/>
              </a:defRPr>
            </a:lvl1pPr>
          </a:lstStyle>
          <a:p>
            <a:r>
              <a:rPr lang="nl-BE" sz="4000" dirty="0"/>
              <a:t>Campusschool</a:t>
            </a:r>
          </a:p>
        </p:txBody>
      </p:sp>
      <p:sp>
        <p:nvSpPr>
          <p:cNvPr id="2" name="Rechthoek 1"/>
          <p:cNvSpPr/>
          <p:nvPr/>
        </p:nvSpPr>
        <p:spPr>
          <a:xfrm>
            <a:off x="3335694" y="2492896"/>
            <a:ext cx="8246706" cy="504056"/>
          </a:xfrm>
          <a:prstGeom prst="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8" name="Rechthoek 7"/>
          <p:cNvSpPr/>
          <p:nvPr/>
        </p:nvSpPr>
        <p:spPr>
          <a:xfrm>
            <a:off x="3338580" y="3934363"/>
            <a:ext cx="8246706" cy="504056"/>
          </a:xfrm>
          <a:prstGeom prst="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9"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1274213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31</a:t>
            </a:fld>
            <a:endParaRPr lang="nl-BE"/>
          </a:p>
        </p:txBody>
      </p:sp>
      <p:graphicFrame>
        <p:nvGraphicFramePr>
          <p:cNvPr id="6" name="Tabel 5"/>
          <p:cNvGraphicFramePr>
            <a:graphicFrameLocks noGrp="1"/>
          </p:cNvGraphicFramePr>
          <p:nvPr>
            <p:extLst>
              <p:ext uri="{D42A27DB-BD31-4B8C-83A1-F6EECF244321}">
                <p14:modId xmlns:p14="http://schemas.microsoft.com/office/powerpoint/2010/main" val="718896254"/>
              </p:ext>
            </p:extLst>
          </p:nvPr>
        </p:nvGraphicFramePr>
        <p:xfrm>
          <a:off x="609600" y="1151480"/>
          <a:ext cx="10972800" cy="5301856"/>
        </p:xfrm>
        <a:graphic>
          <a:graphicData uri="http://schemas.openxmlformats.org/drawingml/2006/table">
            <a:tbl>
              <a:tblPr firstRow="1" bandRow="1">
                <a:tableStyleId>{7DF18680-E054-41AD-8BC1-D1AEF772440D}</a:tableStyleId>
              </a:tblPr>
              <a:tblGrid>
                <a:gridCol w="2743200">
                  <a:extLst>
                    <a:ext uri="{9D8B030D-6E8A-4147-A177-3AD203B41FA5}">
                      <a16:colId xmlns:a16="http://schemas.microsoft.com/office/drawing/2014/main" val="20000"/>
                    </a:ext>
                  </a:extLst>
                </a:gridCol>
                <a:gridCol w="151906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gridCol w="2822104">
                  <a:extLst>
                    <a:ext uri="{9D8B030D-6E8A-4147-A177-3AD203B41FA5}">
                      <a16:colId xmlns:a16="http://schemas.microsoft.com/office/drawing/2014/main" val="20004"/>
                    </a:ext>
                  </a:extLst>
                </a:gridCol>
              </a:tblGrid>
              <a:tr h="504056">
                <a:tc>
                  <a:txBody>
                    <a:bodyPr/>
                    <a:lstStyle/>
                    <a:p>
                      <a:endParaRPr lang="nl-BE" dirty="0"/>
                    </a:p>
                  </a:txBody>
                  <a:tcPr/>
                </a:tc>
                <a:tc gridSpan="2">
                  <a:txBody>
                    <a:bodyPr/>
                    <a:lstStyle/>
                    <a:p>
                      <a:r>
                        <a:rPr lang="nl-BE" sz="1800" dirty="0"/>
                        <a:t>Doorstroom </a:t>
                      </a:r>
                    </a:p>
                  </a:txBody>
                  <a:tcPr/>
                </a:tc>
                <a:tc hMerge="1">
                  <a:txBody>
                    <a:bodyPr/>
                    <a:lstStyle/>
                    <a:p>
                      <a:endParaRPr lang="nl-BE"/>
                    </a:p>
                  </a:txBody>
                  <a:tcPr/>
                </a:tc>
                <a:tc>
                  <a:txBody>
                    <a:bodyPr/>
                    <a:lstStyle/>
                    <a:p>
                      <a:r>
                        <a:rPr lang="nl-BE" sz="1800" dirty="0"/>
                        <a:t>Dubbel D/A</a:t>
                      </a:r>
                    </a:p>
                  </a:txBody>
                  <a:tcPr/>
                </a:tc>
                <a:tc>
                  <a:txBody>
                    <a:bodyPr/>
                    <a:lstStyle/>
                    <a:p>
                      <a:r>
                        <a:rPr lang="nl-BE" sz="1800" dirty="0"/>
                        <a:t>Arbeidsmarkt</a:t>
                      </a:r>
                    </a:p>
                  </a:txBody>
                  <a:tcPr/>
                </a:tc>
                <a:extLst>
                  <a:ext uri="{0D108BD9-81ED-4DB2-BD59-A6C34878D82A}">
                    <a16:rowId xmlns:a16="http://schemas.microsoft.com/office/drawing/2014/main" val="10000"/>
                  </a:ext>
                </a:extLst>
              </a:tr>
              <a:tr h="496855">
                <a:tc>
                  <a:txBody>
                    <a:bodyPr/>
                    <a:lstStyle/>
                    <a:p>
                      <a:endParaRPr lang="nl-BE" dirty="0"/>
                    </a:p>
                  </a:txBody>
                  <a:tcPr>
                    <a:solidFill>
                      <a:schemeClr val="accent5"/>
                    </a:solidFill>
                  </a:tcPr>
                </a:tc>
                <a:tc>
                  <a:txBody>
                    <a:bodyPr/>
                    <a:lstStyle/>
                    <a:p>
                      <a:r>
                        <a:rPr lang="nl-BE" sz="1600" b="1" dirty="0"/>
                        <a:t>Domein-overschrijdend</a:t>
                      </a:r>
                      <a:r>
                        <a:rPr lang="nl-BE" sz="1600" b="1" baseline="0" dirty="0"/>
                        <a:t> (ASO)</a:t>
                      </a:r>
                      <a:endParaRPr lang="nl-BE" sz="1600" b="1" dirty="0">
                        <a:solidFill>
                          <a:schemeClr val="bg1"/>
                        </a:solidFill>
                      </a:endParaRPr>
                    </a:p>
                  </a:txBody>
                  <a:tcPr/>
                </a:tc>
                <a:tc>
                  <a:txBody>
                    <a:bodyPr/>
                    <a:lstStyle/>
                    <a:p>
                      <a:r>
                        <a:rPr lang="nl-BE" sz="1600" b="1" dirty="0"/>
                        <a:t>Domein-gebonden</a:t>
                      </a:r>
                      <a:r>
                        <a:rPr lang="nl-BE" sz="1600" b="1" baseline="0" dirty="0"/>
                        <a:t> (TSO/KSO)</a:t>
                      </a:r>
                      <a:endParaRPr lang="nl-BE" sz="1600" b="1" dirty="0">
                        <a:solidFill>
                          <a:schemeClr val="bg1"/>
                        </a:solidFill>
                      </a:endParaRPr>
                    </a:p>
                  </a:txBody>
                  <a:tcPr/>
                </a:tc>
                <a:tc>
                  <a:txBody>
                    <a:bodyPr/>
                    <a:lstStyle/>
                    <a:p>
                      <a:r>
                        <a:rPr lang="nl-BE" sz="1600" b="1" dirty="0"/>
                        <a:t>KSO/TSO</a:t>
                      </a:r>
                      <a:endParaRPr lang="nl-BE" sz="1600" b="1" dirty="0">
                        <a:solidFill>
                          <a:schemeClr val="bg1"/>
                        </a:solidFill>
                      </a:endParaRPr>
                    </a:p>
                  </a:txBody>
                  <a:tcPr/>
                </a:tc>
                <a:tc>
                  <a:txBody>
                    <a:bodyPr/>
                    <a:lstStyle/>
                    <a:p>
                      <a:r>
                        <a:rPr lang="nl-BE" sz="1600" b="1" dirty="0"/>
                        <a:t>BSO</a:t>
                      </a:r>
                      <a:endParaRPr lang="nl-BE" sz="1600" b="1" dirty="0">
                        <a:solidFill>
                          <a:schemeClr val="bg1"/>
                        </a:solidFill>
                      </a:endParaRPr>
                    </a:p>
                  </a:txBody>
                  <a:tcPr/>
                </a:tc>
                <a:extLst>
                  <a:ext uri="{0D108BD9-81ED-4DB2-BD59-A6C34878D82A}">
                    <a16:rowId xmlns:a16="http://schemas.microsoft.com/office/drawing/2014/main" val="10001"/>
                  </a:ext>
                </a:extLst>
              </a:tr>
              <a:tr h="496855">
                <a:tc>
                  <a:txBody>
                    <a:bodyPr/>
                    <a:lstStyle/>
                    <a:p>
                      <a:r>
                        <a:rPr lang="nl-BE" sz="1800" b="1" dirty="0">
                          <a:solidFill>
                            <a:schemeClr val="bg1"/>
                          </a:solidFill>
                        </a:rPr>
                        <a:t>Economie</a:t>
                      </a:r>
                      <a:r>
                        <a:rPr lang="nl-BE" sz="1800" b="1" baseline="0" dirty="0">
                          <a:solidFill>
                            <a:schemeClr val="bg1"/>
                          </a:solidFill>
                        </a:rPr>
                        <a:t> en organisatie</a:t>
                      </a:r>
                      <a:endParaRPr lang="nl-BE" sz="1800" b="1" dirty="0">
                        <a:solidFill>
                          <a:schemeClr val="bg1"/>
                        </a:solidFill>
                      </a:endParaRPr>
                    </a:p>
                  </a:txBody>
                  <a:tcPr>
                    <a:solidFill>
                      <a:schemeClr val="accent5"/>
                    </a:solidFill>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2"/>
                  </a:ext>
                </a:extLst>
              </a:tr>
              <a:tr h="496855">
                <a:tc>
                  <a:txBody>
                    <a:bodyPr/>
                    <a:lstStyle/>
                    <a:p>
                      <a:r>
                        <a:rPr lang="nl-BE" sz="1800" b="1" dirty="0">
                          <a:solidFill>
                            <a:schemeClr val="bg1"/>
                          </a:solidFill>
                        </a:rPr>
                        <a:t>Kunst</a:t>
                      </a:r>
                      <a:r>
                        <a:rPr lang="nl-BE" sz="1800" b="1" baseline="0" dirty="0">
                          <a:solidFill>
                            <a:schemeClr val="bg1"/>
                          </a:solidFill>
                        </a:rPr>
                        <a:t> en creatie</a:t>
                      </a:r>
                      <a:endParaRPr lang="nl-BE" sz="1800" b="1" dirty="0">
                        <a:solidFill>
                          <a:schemeClr val="bg1"/>
                        </a:solidFill>
                      </a:endParaRP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3"/>
                  </a:ext>
                </a:extLst>
              </a:tr>
              <a:tr h="496855">
                <a:tc>
                  <a:txBody>
                    <a:bodyPr/>
                    <a:lstStyle/>
                    <a:p>
                      <a:r>
                        <a:rPr lang="nl-BE" sz="1800" b="1" dirty="0">
                          <a:solidFill>
                            <a:schemeClr val="bg1"/>
                          </a:solidFill>
                        </a:rPr>
                        <a:t>Land- en tuinbouw</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10004"/>
                  </a:ext>
                </a:extLst>
              </a:tr>
              <a:tr h="496855">
                <a:tc>
                  <a:txBody>
                    <a:bodyPr/>
                    <a:lstStyle/>
                    <a:p>
                      <a:r>
                        <a:rPr lang="nl-BE" sz="1800" b="1" dirty="0">
                          <a:solidFill>
                            <a:schemeClr val="bg1"/>
                          </a:solidFill>
                        </a:rPr>
                        <a:t>Maatschappij</a:t>
                      </a:r>
                      <a:r>
                        <a:rPr lang="nl-BE" sz="1800" b="1" baseline="0" dirty="0">
                          <a:solidFill>
                            <a:schemeClr val="bg1"/>
                          </a:solidFill>
                        </a:rPr>
                        <a:t> en welzijn</a:t>
                      </a:r>
                      <a:endParaRPr lang="nl-BE" sz="1800" b="1" dirty="0">
                        <a:solidFill>
                          <a:schemeClr val="bg1"/>
                        </a:solidFill>
                      </a:endParaRP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10005"/>
                  </a:ext>
                </a:extLst>
              </a:tr>
              <a:tr h="496855">
                <a:tc>
                  <a:txBody>
                    <a:bodyPr/>
                    <a:lstStyle/>
                    <a:p>
                      <a:r>
                        <a:rPr lang="nl-BE" sz="1800" b="1" dirty="0">
                          <a:solidFill>
                            <a:schemeClr val="bg1"/>
                          </a:solidFill>
                        </a:rPr>
                        <a:t>Sport</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6"/>
                  </a:ext>
                </a:extLst>
              </a:tr>
              <a:tr h="496855">
                <a:tc>
                  <a:txBody>
                    <a:bodyPr/>
                    <a:lstStyle/>
                    <a:p>
                      <a:r>
                        <a:rPr lang="nl-BE" sz="1800" b="1" dirty="0">
                          <a:solidFill>
                            <a:schemeClr val="bg1"/>
                          </a:solidFill>
                        </a:rPr>
                        <a:t>STEM</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0007"/>
                  </a:ext>
                </a:extLst>
              </a:tr>
              <a:tr h="496855">
                <a:tc>
                  <a:txBody>
                    <a:bodyPr/>
                    <a:lstStyle/>
                    <a:p>
                      <a:r>
                        <a:rPr lang="nl-BE" sz="1800" b="1" dirty="0">
                          <a:solidFill>
                            <a:schemeClr val="bg1"/>
                          </a:solidFill>
                        </a:rPr>
                        <a:t>Taal en cultuur</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8"/>
                  </a:ext>
                </a:extLst>
              </a:tr>
              <a:tr h="496855">
                <a:tc>
                  <a:txBody>
                    <a:bodyPr/>
                    <a:lstStyle/>
                    <a:p>
                      <a:r>
                        <a:rPr lang="nl-BE" sz="1800" b="1" dirty="0">
                          <a:solidFill>
                            <a:schemeClr val="bg1"/>
                          </a:solidFill>
                        </a:rPr>
                        <a:t>Voeding en horeca</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9"/>
                  </a:ext>
                </a:extLst>
              </a:tr>
            </a:tbl>
          </a:graphicData>
        </a:graphic>
      </p:graphicFrame>
      <p:sp>
        <p:nvSpPr>
          <p:cNvPr id="7" name="Titel 4"/>
          <p:cNvSpPr txBox="1">
            <a:spLocks/>
          </p:cNvSpPr>
          <p:nvPr/>
        </p:nvSpPr>
        <p:spPr>
          <a:xfrm>
            <a:off x="762000" y="260648"/>
            <a:ext cx="10972800" cy="634082"/>
          </a:xfrm>
          <a:prstGeom prst="rect">
            <a:avLst/>
          </a:prstGeom>
        </p:spPr>
        <p:txBody>
          <a:bodyPr/>
          <a:lstStyle>
            <a:lvl1pPr algn="ctr" defTabSz="685800" rtl="0" eaLnBrk="1" latinLnBrk="0" hangingPunct="1">
              <a:spcBef>
                <a:spcPct val="0"/>
              </a:spcBef>
              <a:buNone/>
              <a:defRPr sz="2550" kern="1200" baseline="0">
                <a:solidFill>
                  <a:schemeClr val="bg1"/>
                </a:solidFill>
                <a:latin typeface="Flanders Art Sans Medium" panose="00000600000000000000" pitchFamily="2" charset="0"/>
                <a:ea typeface="+mj-ea"/>
                <a:cs typeface="+mj-cs"/>
              </a:defRPr>
            </a:lvl1pPr>
          </a:lstStyle>
          <a:p>
            <a:r>
              <a:rPr lang="nl-BE" sz="4000" dirty="0"/>
              <a:t>Verticale school</a:t>
            </a:r>
          </a:p>
        </p:txBody>
      </p:sp>
      <p:sp>
        <p:nvSpPr>
          <p:cNvPr id="2" name="Rechthoek 1"/>
          <p:cNvSpPr/>
          <p:nvPr/>
        </p:nvSpPr>
        <p:spPr>
          <a:xfrm>
            <a:off x="6240016" y="2492896"/>
            <a:ext cx="2520280" cy="504056"/>
          </a:xfrm>
          <a:prstGeom prst="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8" name="Rechthoek 7"/>
          <p:cNvSpPr/>
          <p:nvPr/>
        </p:nvSpPr>
        <p:spPr>
          <a:xfrm>
            <a:off x="6240016" y="2983211"/>
            <a:ext cx="2520280" cy="504056"/>
          </a:xfrm>
          <a:prstGeom prst="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9" name="Rechthoek 8"/>
          <p:cNvSpPr/>
          <p:nvPr/>
        </p:nvSpPr>
        <p:spPr>
          <a:xfrm>
            <a:off x="6248400" y="5949280"/>
            <a:ext cx="2520280" cy="504056"/>
          </a:xfrm>
          <a:prstGeom prst="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0"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4199501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698211" y="2636912"/>
            <a:ext cx="10363200" cy="1500187"/>
          </a:xfrm>
        </p:spPr>
        <p:txBody>
          <a:bodyPr/>
          <a:lstStyle/>
          <a:p>
            <a:pPr>
              <a:spcBef>
                <a:spcPct val="0"/>
              </a:spcBef>
            </a:pPr>
            <a:r>
              <a:rPr lang="fr-BE" altLang="nl-BE" sz="2400" dirty="0">
                <a:solidFill>
                  <a:schemeClr val="tx1"/>
                </a:solidFill>
                <a:latin typeface="+mn-lt"/>
              </a:rPr>
              <a:t>De </a:t>
            </a:r>
            <a:r>
              <a:rPr lang="fr-BE" altLang="nl-BE" sz="2400" dirty="0" err="1">
                <a:solidFill>
                  <a:schemeClr val="tx1"/>
                </a:solidFill>
                <a:latin typeface="+mn-lt"/>
              </a:rPr>
              <a:t>afstemming</a:t>
            </a:r>
            <a:r>
              <a:rPr lang="fr-BE" altLang="nl-BE" sz="2400" dirty="0">
                <a:solidFill>
                  <a:schemeClr val="tx1"/>
                </a:solidFill>
                <a:latin typeface="+mn-lt"/>
              </a:rPr>
              <a:t> </a:t>
            </a:r>
            <a:r>
              <a:rPr lang="fr-BE" altLang="nl-BE" sz="2400" dirty="0" err="1">
                <a:solidFill>
                  <a:schemeClr val="tx1"/>
                </a:solidFill>
                <a:latin typeface="+mn-lt"/>
              </a:rPr>
              <a:t>tussen</a:t>
            </a:r>
            <a:r>
              <a:rPr lang="fr-BE" altLang="nl-BE" sz="2400" dirty="0">
                <a:solidFill>
                  <a:schemeClr val="tx1"/>
                </a:solidFill>
                <a:latin typeface="+mn-lt"/>
              </a:rPr>
              <a:t>:</a:t>
            </a:r>
          </a:p>
          <a:p>
            <a:pPr>
              <a:spcBef>
                <a:spcPct val="0"/>
              </a:spcBef>
            </a:pPr>
            <a:endParaRPr lang="fr-BE" altLang="nl-BE" sz="2400" dirty="0">
              <a:solidFill>
                <a:schemeClr val="tx1"/>
              </a:solidFill>
              <a:latin typeface="+mn-lt"/>
            </a:endParaRPr>
          </a:p>
          <a:p>
            <a:pPr marL="685800" lvl="1" indent="-342900">
              <a:spcBef>
                <a:spcPct val="0"/>
              </a:spcBef>
              <a:buFont typeface="Arial" panose="020B0604020202020204" pitchFamily="34" charset="0"/>
              <a:buChar char="•"/>
            </a:pPr>
            <a:r>
              <a:rPr lang="fr-BE" altLang="nl-BE" sz="2400" dirty="0" err="1">
                <a:solidFill>
                  <a:schemeClr val="tx1"/>
                </a:solidFill>
                <a:latin typeface="+mn-lt"/>
              </a:rPr>
              <a:t>Kenmerken</a:t>
            </a:r>
            <a:r>
              <a:rPr lang="fr-BE" altLang="nl-BE" sz="2400" dirty="0">
                <a:solidFill>
                  <a:schemeClr val="tx1"/>
                </a:solidFill>
                <a:latin typeface="+mn-lt"/>
              </a:rPr>
              <a:t> </a:t>
            </a:r>
            <a:r>
              <a:rPr lang="fr-BE" altLang="nl-BE" sz="2400" dirty="0" err="1">
                <a:solidFill>
                  <a:schemeClr val="tx1"/>
                </a:solidFill>
                <a:latin typeface="+mn-lt"/>
              </a:rPr>
              <a:t>studierichting</a:t>
            </a:r>
            <a:endParaRPr lang="fr-BE" altLang="nl-BE" sz="2400" dirty="0">
              <a:solidFill>
                <a:schemeClr val="tx1"/>
              </a:solidFill>
              <a:latin typeface="+mn-lt"/>
            </a:endParaRPr>
          </a:p>
          <a:p>
            <a:pPr marL="685800" lvl="1" indent="-342900">
              <a:spcBef>
                <a:spcPct val="0"/>
              </a:spcBef>
              <a:buFont typeface="Arial" panose="020B0604020202020204" pitchFamily="34" charset="0"/>
              <a:buChar char="•"/>
            </a:pPr>
            <a:r>
              <a:rPr lang="fr-BE" altLang="nl-BE" sz="2400" dirty="0" err="1">
                <a:solidFill>
                  <a:schemeClr val="tx1"/>
                </a:solidFill>
                <a:latin typeface="+mn-lt"/>
              </a:rPr>
              <a:t>Kenmerken</a:t>
            </a:r>
            <a:r>
              <a:rPr lang="fr-BE" altLang="nl-BE" sz="2400" dirty="0">
                <a:solidFill>
                  <a:schemeClr val="tx1"/>
                </a:solidFill>
                <a:latin typeface="+mn-lt"/>
              </a:rPr>
              <a:t> </a:t>
            </a:r>
            <a:r>
              <a:rPr lang="fr-BE" altLang="nl-BE" sz="2400" dirty="0" err="1">
                <a:solidFill>
                  <a:schemeClr val="tx1"/>
                </a:solidFill>
                <a:latin typeface="+mn-lt"/>
              </a:rPr>
              <a:t>school</a:t>
            </a:r>
            <a:endParaRPr lang="fr-BE" altLang="nl-BE" sz="2400" dirty="0">
              <a:solidFill>
                <a:schemeClr val="tx1"/>
              </a:solidFill>
              <a:latin typeface="+mn-lt"/>
            </a:endParaRPr>
          </a:p>
          <a:p>
            <a:pPr marL="685800" lvl="1" indent="-342900">
              <a:spcBef>
                <a:spcPct val="0"/>
              </a:spcBef>
              <a:buFont typeface="Arial" panose="020B0604020202020204" pitchFamily="34" charset="0"/>
              <a:buChar char="•"/>
            </a:pPr>
            <a:r>
              <a:rPr lang="fr-BE" altLang="nl-BE" sz="2400" dirty="0" err="1">
                <a:solidFill>
                  <a:schemeClr val="tx1"/>
                </a:solidFill>
                <a:latin typeface="+mn-lt"/>
              </a:rPr>
              <a:t>Kenmerken</a:t>
            </a:r>
            <a:r>
              <a:rPr lang="fr-BE" altLang="nl-BE" sz="2400" dirty="0">
                <a:solidFill>
                  <a:schemeClr val="tx1"/>
                </a:solidFill>
                <a:latin typeface="+mn-lt"/>
              </a:rPr>
              <a:t> </a:t>
            </a:r>
            <a:r>
              <a:rPr lang="fr-BE" altLang="nl-BE" sz="2400" dirty="0" err="1">
                <a:solidFill>
                  <a:schemeClr val="tx1"/>
                </a:solidFill>
                <a:latin typeface="+mn-lt"/>
              </a:rPr>
              <a:t>uw</a:t>
            </a:r>
            <a:r>
              <a:rPr lang="fr-BE" altLang="nl-BE" sz="2400" dirty="0">
                <a:solidFill>
                  <a:schemeClr val="tx1"/>
                </a:solidFill>
                <a:latin typeface="+mn-lt"/>
              </a:rPr>
              <a:t> </a:t>
            </a:r>
            <a:r>
              <a:rPr lang="fr-BE" altLang="nl-BE" sz="2400" dirty="0" err="1">
                <a:solidFill>
                  <a:schemeClr val="tx1"/>
                </a:solidFill>
                <a:latin typeface="+mn-lt"/>
              </a:rPr>
              <a:t>kind</a:t>
            </a:r>
            <a:endParaRPr lang="fr-BE" altLang="nl-BE" sz="2400" dirty="0">
              <a:solidFill>
                <a:schemeClr val="tx1"/>
              </a:solidFill>
              <a:latin typeface="+mn-lt"/>
            </a:endParaRPr>
          </a:p>
          <a:p>
            <a:endParaRPr lang="nl-BE" sz="2400" dirty="0">
              <a:solidFill>
                <a:schemeClr val="tx1">
                  <a:lumMod val="50000"/>
                  <a:lumOff val="50000"/>
                </a:schemeClr>
              </a:solidFill>
              <a:latin typeface="+mn-lt"/>
            </a:endParaRP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32</a:t>
            </a:fld>
            <a:endParaRPr lang="nl-BE"/>
          </a:p>
        </p:txBody>
      </p:sp>
      <p:sp>
        <p:nvSpPr>
          <p:cNvPr id="5" name="Titel 4"/>
          <p:cNvSpPr>
            <a:spLocks noGrp="1"/>
          </p:cNvSpPr>
          <p:nvPr>
            <p:ph type="title"/>
          </p:nvPr>
        </p:nvSpPr>
        <p:spPr/>
        <p:txBody>
          <a:bodyPr/>
          <a:lstStyle/>
          <a:p>
            <a:r>
              <a:rPr lang="nl-BE" altLang="nl-BE" sz="4000" dirty="0"/>
              <a:t>Bewust kiezen</a:t>
            </a:r>
            <a:endParaRPr lang="nl-BE" sz="4000" dirty="0"/>
          </a:p>
        </p:txBody>
      </p:sp>
      <p:pic>
        <p:nvPicPr>
          <p:cNvPr id="6" name="Afbeelding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242" y="3645024"/>
            <a:ext cx="165417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6417" y="2241674"/>
            <a:ext cx="38893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2067580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209800" y="1530351"/>
            <a:ext cx="8077200" cy="46196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nl-NL" altLang="nl-BE" sz="2400" dirty="0">
                <a:solidFill>
                  <a:schemeClr val="bg1"/>
                </a:solidFill>
                <a:latin typeface="Trebuchet MS" panose="020B0603020202020204" pitchFamily="34" charset="0"/>
              </a:rPr>
              <a:t> = de school die past bij mijn kind</a:t>
            </a:r>
          </a:p>
        </p:txBody>
      </p:sp>
      <p:sp>
        <p:nvSpPr>
          <p:cNvPr id="340995" name="Text Box 3"/>
          <p:cNvSpPr txBox="1">
            <a:spLocks noChangeArrowheads="1"/>
          </p:cNvSpPr>
          <p:nvPr/>
        </p:nvSpPr>
        <p:spPr bwMode="auto">
          <a:xfrm>
            <a:off x="2182813" y="20574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fr-BE" altLang="nl-BE" sz="2400" dirty="0" err="1">
                <a:solidFill>
                  <a:schemeClr val="tx1">
                    <a:lumMod val="50000"/>
                    <a:lumOff val="50000"/>
                  </a:schemeClr>
                </a:solidFill>
                <a:latin typeface="+mn-lt"/>
              </a:rPr>
              <a:t>Studieaanbod</a:t>
            </a:r>
            <a:endParaRPr lang="nl-NL" altLang="nl-BE" sz="2400" dirty="0">
              <a:solidFill>
                <a:schemeClr val="tx1">
                  <a:lumMod val="50000"/>
                  <a:lumOff val="50000"/>
                </a:schemeClr>
              </a:solidFill>
              <a:latin typeface="+mn-lt"/>
            </a:endParaRPr>
          </a:p>
        </p:txBody>
      </p:sp>
      <p:sp>
        <p:nvSpPr>
          <p:cNvPr id="340996" name="Text Box 4"/>
          <p:cNvSpPr txBox="1">
            <a:spLocks noChangeArrowheads="1"/>
          </p:cNvSpPr>
          <p:nvPr/>
        </p:nvSpPr>
        <p:spPr bwMode="auto">
          <a:xfrm>
            <a:off x="2209800" y="29718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nl-NL" altLang="nl-BE" sz="2400" dirty="0">
                <a:solidFill>
                  <a:schemeClr val="tx1">
                    <a:lumMod val="50000"/>
                    <a:lumOff val="50000"/>
                  </a:schemeClr>
                </a:solidFill>
                <a:latin typeface="+mn-lt"/>
              </a:rPr>
              <a:t>Bereikbaar</a:t>
            </a:r>
            <a:r>
              <a:rPr lang="fr-BE" altLang="nl-BE" sz="2400" dirty="0" err="1">
                <a:solidFill>
                  <a:schemeClr val="tx1">
                    <a:lumMod val="50000"/>
                    <a:lumOff val="50000"/>
                  </a:schemeClr>
                </a:solidFill>
                <a:latin typeface="+mn-lt"/>
              </a:rPr>
              <a:t>heid</a:t>
            </a:r>
            <a:endParaRPr lang="nl-NL" altLang="nl-BE" sz="2400" dirty="0">
              <a:solidFill>
                <a:schemeClr val="tx1">
                  <a:lumMod val="50000"/>
                  <a:lumOff val="50000"/>
                </a:schemeClr>
              </a:solidFill>
              <a:latin typeface="+mn-lt"/>
            </a:endParaRPr>
          </a:p>
        </p:txBody>
      </p:sp>
      <p:sp>
        <p:nvSpPr>
          <p:cNvPr id="340998" name="Text Box 6"/>
          <p:cNvSpPr txBox="1">
            <a:spLocks noChangeArrowheads="1"/>
          </p:cNvSpPr>
          <p:nvPr/>
        </p:nvSpPr>
        <p:spPr bwMode="auto">
          <a:xfrm>
            <a:off x="2209800" y="38862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fr-BE" altLang="nl-BE" sz="2400" dirty="0" err="1">
                <a:solidFill>
                  <a:schemeClr val="tx1">
                    <a:lumMod val="50000"/>
                    <a:lumOff val="50000"/>
                  </a:schemeClr>
                </a:solidFill>
                <a:latin typeface="+mn-lt"/>
              </a:rPr>
              <a:t>Grootte</a:t>
            </a:r>
            <a:endParaRPr lang="nl-NL" altLang="nl-BE" sz="2400" dirty="0">
              <a:solidFill>
                <a:schemeClr val="tx1">
                  <a:lumMod val="50000"/>
                  <a:lumOff val="50000"/>
                </a:schemeClr>
              </a:solidFill>
              <a:latin typeface="+mn-lt"/>
            </a:endParaRPr>
          </a:p>
        </p:txBody>
      </p:sp>
      <p:sp>
        <p:nvSpPr>
          <p:cNvPr id="340999" name="Text Box 7"/>
          <p:cNvSpPr txBox="1">
            <a:spLocks noChangeArrowheads="1"/>
          </p:cNvSpPr>
          <p:nvPr/>
        </p:nvSpPr>
        <p:spPr bwMode="auto">
          <a:xfrm>
            <a:off x="2209800" y="48006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fr-BE" altLang="nl-BE" sz="2400" dirty="0" err="1">
                <a:solidFill>
                  <a:schemeClr val="tx1">
                    <a:lumMod val="50000"/>
                    <a:lumOff val="50000"/>
                  </a:schemeClr>
                </a:solidFill>
                <a:latin typeface="+mn-lt"/>
              </a:rPr>
              <a:t>Begeleiding</a:t>
            </a:r>
            <a:endParaRPr lang="nl-NL" altLang="nl-BE" sz="2400" dirty="0">
              <a:solidFill>
                <a:schemeClr val="tx1">
                  <a:lumMod val="50000"/>
                  <a:lumOff val="50000"/>
                </a:schemeClr>
              </a:solidFill>
              <a:latin typeface="+mn-lt"/>
            </a:endParaRPr>
          </a:p>
        </p:txBody>
      </p:sp>
      <p:sp>
        <p:nvSpPr>
          <p:cNvPr id="341000" name="Text Box 8"/>
          <p:cNvSpPr txBox="1">
            <a:spLocks noChangeArrowheads="1"/>
          </p:cNvSpPr>
          <p:nvPr/>
        </p:nvSpPr>
        <p:spPr bwMode="auto">
          <a:xfrm>
            <a:off x="2209800" y="57150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fr-BE" altLang="nl-BE" sz="2400" dirty="0" err="1">
                <a:solidFill>
                  <a:schemeClr val="tx1">
                    <a:lumMod val="50000"/>
                    <a:lumOff val="50000"/>
                  </a:schemeClr>
                </a:solidFill>
                <a:latin typeface="+mn-lt"/>
              </a:rPr>
              <a:t>Dienstverlening</a:t>
            </a:r>
            <a:endParaRPr lang="nl-NL" altLang="nl-BE" sz="2400" dirty="0">
              <a:solidFill>
                <a:schemeClr val="tx1">
                  <a:lumMod val="50000"/>
                  <a:lumOff val="50000"/>
                </a:schemeClr>
              </a:solidFill>
              <a:latin typeface="+mn-lt"/>
            </a:endParaRPr>
          </a:p>
        </p:txBody>
      </p:sp>
      <p:sp>
        <p:nvSpPr>
          <p:cNvPr id="341001" name="Text Box 9"/>
          <p:cNvSpPr txBox="1">
            <a:spLocks noChangeArrowheads="1"/>
          </p:cNvSpPr>
          <p:nvPr/>
        </p:nvSpPr>
        <p:spPr bwMode="auto">
          <a:xfrm>
            <a:off x="6477000" y="20574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fr-BE" altLang="nl-BE" sz="2400" dirty="0">
                <a:solidFill>
                  <a:schemeClr val="tx1">
                    <a:lumMod val="50000"/>
                    <a:lumOff val="50000"/>
                  </a:schemeClr>
                </a:solidFill>
                <a:latin typeface="+mn-lt"/>
              </a:rPr>
              <a:t>Net</a:t>
            </a:r>
            <a:endParaRPr lang="nl-NL" altLang="nl-BE" sz="2400" dirty="0">
              <a:solidFill>
                <a:schemeClr val="tx1">
                  <a:lumMod val="50000"/>
                  <a:lumOff val="50000"/>
                </a:schemeClr>
              </a:solidFill>
              <a:latin typeface="+mn-lt"/>
            </a:endParaRPr>
          </a:p>
        </p:txBody>
      </p:sp>
      <p:sp>
        <p:nvSpPr>
          <p:cNvPr id="341002" name="Text Box 10"/>
          <p:cNvSpPr txBox="1">
            <a:spLocks noChangeArrowheads="1"/>
          </p:cNvSpPr>
          <p:nvPr/>
        </p:nvSpPr>
        <p:spPr bwMode="auto">
          <a:xfrm>
            <a:off x="6503988" y="29718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fr-BE" altLang="nl-BE" sz="2400" dirty="0" err="1">
                <a:solidFill>
                  <a:schemeClr val="tx1">
                    <a:lumMod val="50000"/>
                    <a:lumOff val="50000"/>
                  </a:schemeClr>
                </a:solidFill>
                <a:latin typeface="+mn-lt"/>
              </a:rPr>
              <a:t>Sfeer</a:t>
            </a:r>
            <a:endParaRPr lang="nl-NL" altLang="nl-BE" sz="2400" dirty="0">
              <a:solidFill>
                <a:schemeClr val="tx1">
                  <a:lumMod val="50000"/>
                  <a:lumOff val="50000"/>
                </a:schemeClr>
              </a:solidFill>
              <a:latin typeface="+mn-lt"/>
            </a:endParaRPr>
          </a:p>
        </p:txBody>
      </p:sp>
      <p:sp>
        <p:nvSpPr>
          <p:cNvPr id="341003" name="Text Box 11"/>
          <p:cNvSpPr txBox="1">
            <a:spLocks noChangeArrowheads="1"/>
          </p:cNvSpPr>
          <p:nvPr/>
        </p:nvSpPr>
        <p:spPr bwMode="auto">
          <a:xfrm>
            <a:off x="6503988" y="38862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fr-BE" altLang="nl-BE" sz="2400" dirty="0" err="1">
                <a:solidFill>
                  <a:schemeClr val="tx1">
                    <a:lumMod val="50000"/>
                    <a:lumOff val="50000"/>
                  </a:schemeClr>
                </a:solidFill>
                <a:latin typeface="+mn-lt"/>
              </a:rPr>
              <a:t>Vertrouwen</a:t>
            </a:r>
            <a:endParaRPr lang="nl-NL" altLang="nl-BE" sz="2400" dirty="0">
              <a:solidFill>
                <a:schemeClr val="tx1">
                  <a:lumMod val="50000"/>
                  <a:lumOff val="50000"/>
                </a:schemeClr>
              </a:solidFill>
              <a:latin typeface="+mn-lt"/>
            </a:endParaRPr>
          </a:p>
        </p:txBody>
      </p:sp>
      <p:sp>
        <p:nvSpPr>
          <p:cNvPr id="341004" name="Text Box 12"/>
          <p:cNvSpPr txBox="1">
            <a:spLocks noChangeArrowheads="1"/>
          </p:cNvSpPr>
          <p:nvPr/>
        </p:nvSpPr>
        <p:spPr bwMode="auto">
          <a:xfrm>
            <a:off x="6503988" y="48006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fr-BE" altLang="nl-BE" sz="2400" dirty="0" err="1">
                <a:solidFill>
                  <a:schemeClr val="tx1">
                    <a:lumMod val="50000"/>
                    <a:lumOff val="50000"/>
                  </a:schemeClr>
                </a:solidFill>
                <a:latin typeface="+mn-lt"/>
              </a:rPr>
              <a:t>Bekendheid</a:t>
            </a:r>
            <a:endParaRPr lang="nl-NL" altLang="nl-BE" sz="2400" dirty="0">
              <a:solidFill>
                <a:schemeClr val="tx1">
                  <a:lumMod val="50000"/>
                  <a:lumOff val="50000"/>
                </a:schemeClr>
              </a:solidFill>
              <a:latin typeface="+mn-lt"/>
            </a:endParaRPr>
          </a:p>
        </p:txBody>
      </p:sp>
      <p:sp>
        <p:nvSpPr>
          <p:cNvPr id="341005" name="Text Box 13"/>
          <p:cNvSpPr txBox="1">
            <a:spLocks noChangeArrowheads="1"/>
          </p:cNvSpPr>
          <p:nvPr/>
        </p:nvSpPr>
        <p:spPr bwMode="auto">
          <a:xfrm>
            <a:off x="6503988" y="57150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fr-BE" altLang="nl-BE" sz="2400" dirty="0" err="1">
                <a:solidFill>
                  <a:schemeClr val="tx1">
                    <a:lumMod val="50000"/>
                    <a:lumOff val="50000"/>
                  </a:schemeClr>
                </a:solidFill>
                <a:latin typeface="+mn-lt"/>
              </a:rPr>
              <a:t>Kosten</a:t>
            </a:r>
            <a:endParaRPr lang="nl-NL" altLang="nl-BE" sz="2400" dirty="0">
              <a:solidFill>
                <a:schemeClr val="tx1">
                  <a:lumMod val="50000"/>
                  <a:lumOff val="50000"/>
                </a:schemeClr>
              </a:solidFill>
              <a:latin typeface="+mn-lt"/>
            </a:endParaRPr>
          </a:p>
        </p:txBody>
      </p:sp>
      <p:sp>
        <p:nvSpPr>
          <p:cNvPr id="61453" name="Titel 1"/>
          <p:cNvSpPr>
            <a:spLocks noGrp="1"/>
          </p:cNvSpPr>
          <p:nvPr>
            <p:ph type="title"/>
          </p:nvPr>
        </p:nvSpPr>
        <p:spPr>
          <a:xfrm>
            <a:off x="1905000" y="227014"/>
            <a:ext cx="8229600" cy="1139825"/>
          </a:xfrm>
        </p:spPr>
        <p:txBody>
          <a:bodyPr/>
          <a:lstStyle/>
          <a:p>
            <a:pPr algn="ctr"/>
            <a:r>
              <a:rPr lang="nl-BE" altLang="nl-BE" sz="3500" b="1" dirty="0"/>
              <a:t>Een ‘goede’ school</a:t>
            </a:r>
          </a:p>
        </p:txBody>
      </p:sp>
      <p:sp>
        <p:nvSpPr>
          <p:cNvPr id="2" name="Tijdelijke aanduiding voor dianummer 1"/>
          <p:cNvSpPr>
            <a:spLocks noGrp="1"/>
          </p:cNvSpPr>
          <p:nvPr>
            <p:ph type="sldNum" sz="quarter" idx="12"/>
          </p:nvPr>
        </p:nvSpPr>
        <p:spPr/>
        <p:txBody>
          <a:bodyPr/>
          <a:lstStyle/>
          <a:p>
            <a:fld id="{95A97F3F-E62C-4727-AE0E-7C342BC6F34D}" type="slidenum">
              <a:rPr lang="nl-BE" smtClean="0"/>
              <a:t>33</a:t>
            </a:fld>
            <a:endParaRPr lang="nl-BE" dirty="0"/>
          </a:p>
        </p:txBody>
      </p:sp>
      <p:sp>
        <p:nvSpPr>
          <p:cNvPr id="16"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1787334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pPr algn="ctr"/>
            <a:r>
              <a:rPr lang="nl-BE" altLang="nl-BE" sz="3500" b="1" dirty="0"/>
              <a:t>Kenmerken van uw kind</a:t>
            </a:r>
          </a:p>
        </p:txBody>
      </p:sp>
      <p:sp>
        <p:nvSpPr>
          <p:cNvPr id="63491" name="Text Box 5"/>
          <p:cNvSpPr txBox="1">
            <a:spLocks noChangeArrowheads="1"/>
          </p:cNvSpPr>
          <p:nvPr/>
        </p:nvSpPr>
        <p:spPr bwMode="auto">
          <a:xfrm>
            <a:off x="4800600" y="1879601"/>
            <a:ext cx="54864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r">
              <a:spcBef>
                <a:spcPct val="50000"/>
              </a:spcBef>
              <a:buClrTx/>
              <a:buSzTx/>
              <a:buFontTx/>
              <a:buNone/>
            </a:pPr>
            <a:r>
              <a:rPr lang="nl-NL" altLang="nl-BE" sz="2400" dirty="0">
                <a:solidFill>
                  <a:schemeClr val="tx1">
                    <a:lumMod val="50000"/>
                    <a:lumOff val="50000"/>
                  </a:schemeClr>
                </a:solidFill>
                <a:latin typeface="+mn-lt"/>
              </a:rPr>
              <a:t>INTERESSE</a:t>
            </a:r>
          </a:p>
        </p:txBody>
      </p:sp>
      <p:sp>
        <p:nvSpPr>
          <p:cNvPr id="63492" name="Text Box 7"/>
          <p:cNvSpPr txBox="1">
            <a:spLocks noChangeArrowheads="1"/>
          </p:cNvSpPr>
          <p:nvPr/>
        </p:nvSpPr>
        <p:spPr bwMode="auto">
          <a:xfrm>
            <a:off x="4800600" y="2778126"/>
            <a:ext cx="54864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r">
              <a:spcBef>
                <a:spcPct val="50000"/>
              </a:spcBef>
              <a:buClrTx/>
              <a:buSzTx/>
              <a:buFontTx/>
              <a:buNone/>
            </a:pPr>
            <a:r>
              <a:rPr lang="nl-NL" altLang="nl-BE" sz="2400" dirty="0">
                <a:solidFill>
                  <a:schemeClr val="tx1">
                    <a:lumMod val="50000"/>
                    <a:lumOff val="50000"/>
                  </a:schemeClr>
                </a:solidFill>
                <a:latin typeface="+mn-lt"/>
              </a:rPr>
              <a:t>TALENTEN</a:t>
            </a:r>
          </a:p>
        </p:txBody>
      </p:sp>
      <p:sp>
        <p:nvSpPr>
          <p:cNvPr id="63493" name="Text Box 8"/>
          <p:cNvSpPr txBox="1">
            <a:spLocks noChangeArrowheads="1"/>
          </p:cNvSpPr>
          <p:nvPr/>
        </p:nvSpPr>
        <p:spPr bwMode="auto">
          <a:xfrm>
            <a:off x="4800600" y="3679826"/>
            <a:ext cx="54864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r">
              <a:spcBef>
                <a:spcPct val="50000"/>
              </a:spcBef>
              <a:buClrTx/>
              <a:buSzTx/>
              <a:buFontTx/>
              <a:buNone/>
            </a:pPr>
            <a:r>
              <a:rPr lang="nl-NL" altLang="nl-BE" sz="2400" dirty="0">
                <a:solidFill>
                  <a:schemeClr val="tx1">
                    <a:lumMod val="50000"/>
                    <a:lumOff val="50000"/>
                  </a:schemeClr>
                </a:solidFill>
                <a:latin typeface="+mn-lt"/>
              </a:rPr>
              <a:t>STUDIEHOUDING</a:t>
            </a:r>
            <a:r>
              <a:rPr lang="nl-NL" altLang="nl-BE" sz="2400" dirty="0">
                <a:solidFill>
                  <a:schemeClr val="accent2"/>
                </a:solidFill>
                <a:latin typeface="Trebuchet MS" panose="020B0603020202020204" pitchFamily="34" charset="0"/>
              </a:rPr>
              <a:t> </a:t>
            </a:r>
            <a:r>
              <a:rPr lang="nl-NL" altLang="nl-BE" sz="2400" dirty="0">
                <a:solidFill>
                  <a:schemeClr val="tx1">
                    <a:lumMod val="50000"/>
                    <a:lumOff val="50000"/>
                  </a:schemeClr>
                </a:solidFill>
                <a:latin typeface="+mn-lt"/>
              </a:rPr>
              <a:t>- INZET</a:t>
            </a:r>
          </a:p>
        </p:txBody>
      </p:sp>
      <p:sp>
        <p:nvSpPr>
          <p:cNvPr id="63494" name="Text Box 10"/>
          <p:cNvSpPr txBox="1">
            <a:spLocks noChangeArrowheads="1"/>
          </p:cNvSpPr>
          <p:nvPr/>
        </p:nvSpPr>
        <p:spPr bwMode="auto">
          <a:xfrm>
            <a:off x="4800600" y="4581526"/>
            <a:ext cx="54864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r">
              <a:spcBef>
                <a:spcPct val="50000"/>
              </a:spcBef>
              <a:buClrTx/>
              <a:buSzTx/>
              <a:buFontTx/>
              <a:buNone/>
            </a:pPr>
            <a:r>
              <a:rPr lang="nl-NL" altLang="nl-BE" sz="2400" dirty="0">
                <a:solidFill>
                  <a:schemeClr val="tx1">
                    <a:lumMod val="50000"/>
                    <a:lumOff val="50000"/>
                  </a:schemeClr>
                </a:solidFill>
                <a:latin typeface="+mn-lt"/>
              </a:rPr>
              <a:t>PERSOONLIJKHEID</a:t>
            </a:r>
          </a:p>
        </p:txBody>
      </p:sp>
      <p:sp>
        <p:nvSpPr>
          <p:cNvPr id="63495" name="Text Box 13"/>
          <p:cNvSpPr txBox="1">
            <a:spLocks noChangeArrowheads="1"/>
          </p:cNvSpPr>
          <p:nvPr/>
        </p:nvSpPr>
        <p:spPr bwMode="auto">
          <a:xfrm>
            <a:off x="4800601" y="5553076"/>
            <a:ext cx="5510213"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r">
              <a:spcBef>
                <a:spcPct val="50000"/>
              </a:spcBef>
              <a:buClrTx/>
              <a:buSzTx/>
              <a:buFontTx/>
              <a:buNone/>
            </a:pPr>
            <a:r>
              <a:rPr lang="nl-NL" altLang="nl-BE" sz="2400" dirty="0">
                <a:solidFill>
                  <a:schemeClr val="tx1">
                    <a:lumMod val="50000"/>
                    <a:lumOff val="50000"/>
                  </a:schemeClr>
                </a:solidFill>
                <a:latin typeface="+mn-lt"/>
              </a:rPr>
              <a:t>GEZONDHEID</a:t>
            </a:r>
          </a:p>
        </p:txBody>
      </p:sp>
      <p:graphicFrame>
        <p:nvGraphicFramePr>
          <p:cNvPr id="63496" name="Object 3"/>
          <p:cNvGraphicFramePr>
            <a:graphicFrameLocks noChangeAspect="1"/>
          </p:cNvGraphicFramePr>
          <p:nvPr/>
        </p:nvGraphicFramePr>
        <p:xfrm>
          <a:off x="1806576" y="2241551"/>
          <a:ext cx="2994025" cy="3527425"/>
        </p:xfrm>
        <a:graphic>
          <a:graphicData uri="http://schemas.openxmlformats.org/presentationml/2006/ole">
            <mc:AlternateContent xmlns:mc="http://schemas.openxmlformats.org/markup-compatibility/2006">
              <mc:Choice xmlns:v="urn:schemas-microsoft-com:vml" Requires="v">
                <p:oleObj name="Clip" r:id="rId3" imgW="4451140" imgH="3934305" progId="MS_ClipArt_Gallery.2">
                  <p:embed/>
                </p:oleObj>
              </mc:Choice>
              <mc:Fallback>
                <p:oleObj name="Clip" r:id="rId3" imgW="4451140" imgH="3934305" progId="MS_ClipArt_Gallery.2">
                  <p:embed/>
                  <p:pic>
                    <p:nvPicPr>
                      <p:cNvPr id="6349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576" y="2241551"/>
                        <a:ext cx="29940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jdelijke aanduiding voor dianummer 1"/>
          <p:cNvSpPr>
            <a:spLocks noGrp="1"/>
          </p:cNvSpPr>
          <p:nvPr>
            <p:ph type="sldNum" sz="quarter" idx="12"/>
          </p:nvPr>
        </p:nvSpPr>
        <p:spPr/>
        <p:txBody>
          <a:bodyPr/>
          <a:lstStyle/>
          <a:p>
            <a:fld id="{95A97F3F-E62C-4727-AE0E-7C342BC6F34D}" type="slidenum">
              <a:rPr lang="nl-BE" smtClean="0"/>
              <a:t>34</a:t>
            </a:fld>
            <a:endParaRPr lang="nl-BE" dirty="0"/>
          </a:p>
        </p:txBody>
      </p:sp>
      <p:sp>
        <p:nvSpPr>
          <p:cNvPr id="11"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2471292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94155487-4725-4E16-8F90-FAA26467EC7B}"/>
              </a:ext>
            </a:extLst>
          </p:cNvPr>
          <p:cNvSpPr>
            <a:spLocks noGrp="1"/>
          </p:cNvSpPr>
          <p:nvPr>
            <p:ph type="dt" sz="half" idx="10"/>
          </p:nvPr>
        </p:nvSpPr>
        <p:spPr/>
        <p:txBody>
          <a:bodyPr/>
          <a:lstStyle/>
          <a:p>
            <a:r>
              <a:rPr lang="nl-NL" dirty="0"/>
              <a:t>December 2020</a:t>
            </a:r>
            <a:endParaRPr lang="nl-BE" dirty="0"/>
          </a:p>
        </p:txBody>
      </p:sp>
      <p:sp>
        <p:nvSpPr>
          <p:cNvPr id="6" name="Tijdelijke aanduiding voor dianummer 5">
            <a:extLst>
              <a:ext uri="{FF2B5EF4-FFF2-40B4-BE49-F238E27FC236}">
                <a16:creationId xmlns:a16="http://schemas.microsoft.com/office/drawing/2014/main" id="{0B418CC4-19F9-478C-B877-E31962AF294B}"/>
              </a:ext>
            </a:extLst>
          </p:cNvPr>
          <p:cNvSpPr>
            <a:spLocks noGrp="1"/>
          </p:cNvSpPr>
          <p:nvPr>
            <p:ph type="sldNum" sz="quarter" idx="12"/>
          </p:nvPr>
        </p:nvSpPr>
        <p:spPr/>
        <p:txBody>
          <a:bodyPr/>
          <a:lstStyle/>
          <a:p>
            <a:fld id="{95A97F3F-E62C-4727-AE0E-7C342BC6F34D}" type="slidenum">
              <a:rPr lang="nl-BE" smtClean="0"/>
              <a:t>35</a:t>
            </a:fld>
            <a:endParaRPr lang="nl-BE"/>
          </a:p>
        </p:txBody>
      </p:sp>
      <p:sp>
        <p:nvSpPr>
          <p:cNvPr id="7" name="Titel 6">
            <a:extLst>
              <a:ext uri="{FF2B5EF4-FFF2-40B4-BE49-F238E27FC236}">
                <a16:creationId xmlns:a16="http://schemas.microsoft.com/office/drawing/2014/main" id="{38F98B20-0FC0-42B2-931C-1B5379AA8DD4}"/>
              </a:ext>
            </a:extLst>
          </p:cNvPr>
          <p:cNvSpPr>
            <a:spLocks noGrp="1"/>
          </p:cNvSpPr>
          <p:nvPr>
            <p:ph type="title"/>
          </p:nvPr>
        </p:nvSpPr>
        <p:spPr/>
        <p:txBody>
          <a:bodyPr/>
          <a:lstStyle/>
          <a:p>
            <a:r>
              <a:rPr lang="nl-NL" dirty="0"/>
              <a:t>Inschrijvingen</a:t>
            </a:r>
            <a:endParaRPr lang="nl-BE" dirty="0"/>
          </a:p>
        </p:txBody>
      </p:sp>
      <p:sp>
        <p:nvSpPr>
          <p:cNvPr id="11" name="Text Placeholder 3">
            <a:extLst>
              <a:ext uri="{FF2B5EF4-FFF2-40B4-BE49-F238E27FC236}">
                <a16:creationId xmlns:a16="http://schemas.microsoft.com/office/drawing/2014/main" id="{F442B72D-F853-45BA-B410-CF0D0F5EB470}"/>
              </a:ext>
            </a:extLst>
          </p:cNvPr>
          <p:cNvSpPr txBox="1">
            <a:spLocks/>
          </p:cNvSpPr>
          <p:nvPr/>
        </p:nvSpPr>
        <p:spPr>
          <a:xfrm>
            <a:off x="232946" y="1063063"/>
            <a:ext cx="11737304" cy="80486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baseline="0">
                <a:solidFill>
                  <a:schemeClr val="tx1">
                    <a:lumMod val="50000"/>
                    <a:lumOff val="50000"/>
                  </a:schemeClr>
                </a:solidFill>
                <a:latin typeface="Flanders Art Sans" panose="00000500000000000000" pitchFamily="2"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baseline="0">
                <a:solidFill>
                  <a:schemeClr val="tx1">
                    <a:lumMod val="50000"/>
                    <a:lumOff val="50000"/>
                  </a:schemeClr>
                </a:solidFill>
                <a:latin typeface="Flanders Art Sans" panose="00000500000000000000" pitchFamily="2"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baseline="0">
                <a:solidFill>
                  <a:schemeClr val="tx1">
                    <a:lumMod val="50000"/>
                    <a:lumOff val="50000"/>
                  </a:schemeClr>
                </a:solidFill>
                <a:latin typeface="Flanders Art Sans" panose="00000500000000000000" pitchFamily="2"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baseline="0">
                <a:solidFill>
                  <a:schemeClr val="tx1">
                    <a:lumMod val="50000"/>
                    <a:lumOff val="50000"/>
                  </a:schemeClr>
                </a:solidFill>
                <a:latin typeface="Flanders Art Sans" panose="00000500000000000000" pitchFamily="2"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baseline="0">
                <a:solidFill>
                  <a:schemeClr val="tx1">
                    <a:lumMod val="50000"/>
                    <a:lumOff val="50000"/>
                  </a:schemeClr>
                </a:solidFill>
                <a:latin typeface="Flanders Art Sans" panose="00000500000000000000" pitchFamily="2"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nl-BE" sz="1400" b="1" u="sng" dirty="0">
                <a:solidFill>
                  <a:schemeClr val="tx1"/>
                </a:solidFill>
              </a:rPr>
              <a:t>Scholen: </a:t>
            </a:r>
            <a:r>
              <a:rPr lang="nl-BE" sz="1400" b="1" dirty="0">
                <a:solidFill>
                  <a:schemeClr val="tx1"/>
                </a:solidFill>
              </a:rPr>
              <a:t> Leuven, scholengemeenschap Haacht,  Regio Overijse-Tervuren-Zaventem, Regio Grimbergen-Machelen-Vilvoorde en regio Mechelen stappen in Leuvens aanmeldingssysteem.</a:t>
            </a:r>
          </a:p>
          <a:p>
            <a:pPr marL="0" indent="0" algn="ctr">
              <a:buNone/>
            </a:pPr>
            <a:r>
              <a:rPr lang="nl-BE" sz="1400" b="1" dirty="0">
                <a:solidFill>
                  <a:schemeClr val="tx1"/>
                </a:solidFill>
                <a:hlinkClick r:id="rId2">
                  <a:extLst>
                    <a:ext uri="{A12FA001-AC4F-418D-AE19-62706E023703}">
                      <ahyp:hlinkClr xmlns:ahyp="http://schemas.microsoft.com/office/drawing/2018/hyperlinkcolor" val="tx"/>
                    </a:ext>
                  </a:extLst>
                </a:hlinkClick>
              </a:rPr>
              <a:t>http://aanmelden.school</a:t>
            </a:r>
            <a:endParaRPr lang="nl-BE" sz="1400" b="1" dirty="0">
              <a:solidFill>
                <a:schemeClr val="tx1"/>
              </a:solidFill>
            </a:endParaRPr>
          </a:p>
          <a:p>
            <a:endParaRPr lang="en-US" dirty="0"/>
          </a:p>
        </p:txBody>
      </p:sp>
      <p:pic>
        <p:nvPicPr>
          <p:cNvPr id="12" name="Picture 2" descr="Foto">
            <a:extLst>
              <a:ext uri="{FF2B5EF4-FFF2-40B4-BE49-F238E27FC236}">
                <a16:creationId xmlns:a16="http://schemas.microsoft.com/office/drawing/2014/main" id="{A8E086DD-8440-4C74-8C8B-13AB9C6E7A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27852" y="1857598"/>
            <a:ext cx="7770494" cy="472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43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37B2A11-478E-414A-902C-679F641ED51A}"/>
              </a:ext>
            </a:extLst>
          </p:cNvPr>
          <p:cNvSpPr>
            <a:spLocks noGrp="1"/>
          </p:cNvSpPr>
          <p:nvPr>
            <p:ph type="body" idx="1"/>
          </p:nvPr>
        </p:nvSpPr>
        <p:spPr>
          <a:xfrm>
            <a:off x="914400" y="1268760"/>
            <a:ext cx="10363200" cy="2880320"/>
          </a:xfrm>
        </p:spPr>
        <p:txBody>
          <a:bodyPr/>
          <a:lstStyle/>
          <a:p>
            <a:pPr algn="ctr"/>
            <a:r>
              <a:rPr lang="nl-BE" sz="1600" b="1" u="sng" dirty="0">
                <a:solidFill>
                  <a:schemeClr val="tx1"/>
                </a:solidFill>
              </a:rPr>
              <a:t>Brussel </a:t>
            </a:r>
            <a:r>
              <a:rPr lang="nl-BE" sz="1600" b="1" dirty="0">
                <a:solidFill>
                  <a:schemeClr val="tx1"/>
                </a:solidFill>
              </a:rPr>
              <a:t>(niet voor </a:t>
            </a:r>
            <a:r>
              <a:rPr lang="nl-BE" sz="1600" b="1" dirty="0" err="1">
                <a:solidFill>
                  <a:schemeClr val="tx1"/>
                </a:solidFill>
              </a:rPr>
              <a:t>St.Lukas</a:t>
            </a:r>
            <a:r>
              <a:rPr lang="nl-BE" sz="1600" b="1" dirty="0">
                <a:solidFill>
                  <a:schemeClr val="tx1"/>
                </a:solidFill>
              </a:rPr>
              <a:t> en St. Guido) </a:t>
            </a:r>
          </a:p>
          <a:p>
            <a:pPr algn="ctr"/>
            <a:r>
              <a:rPr lang="nl-BE" sz="1600" b="1" dirty="0">
                <a:solidFill>
                  <a:schemeClr val="tx1"/>
                </a:solidFill>
              </a:rPr>
              <a:t>via </a:t>
            </a:r>
            <a:r>
              <a:rPr lang="nl-BE" sz="1600" b="1" dirty="0" err="1">
                <a:solidFill>
                  <a:schemeClr val="tx1"/>
                </a:solidFill>
              </a:rPr>
              <a:t>www,inschrijveninbrussel.be</a:t>
            </a:r>
            <a:r>
              <a:rPr lang="nl-BE" sz="1600" b="1" dirty="0">
                <a:solidFill>
                  <a:schemeClr val="tx1"/>
                </a:solidFill>
              </a:rPr>
              <a:t>, met aanmeldingsprocedure. </a:t>
            </a:r>
          </a:p>
          <a:p>
            <a:pPr algn="ctr"/>
            <a:r>
              <a:rPr lang="nl-BE" sz="1600" b="1" dirty="0">
                <a:solidFill>
                  <a:srgbClr val="FFC000"/>
                </a:solidFill>
              </a:rPr>
              <a:t>(Scholen zonder aanmeldingsprocedure, andere data). </a:t>
            </a:r>
          </a:p>
          <a:p>
            <a:endParaRPr lang="nl-BE" sz="1600" b="1" dirty="0">
              <a:solidFill>
                <a:schemeClr val="tx1"/>
              </a:solidFill>
            </a:endParaRPr>
          </a:p>
          <a:p>
            <a:r>
              <a:rPr lang="nl-BE" sz="1600" b="1" u="sng" dirty="0">
                <a:solidFill>
                  <a:schemeClr val="tx1"/>
                </a:solidFill>
              </a:rPr>
              <a:t>Aanmeldingsperiode</a:t>
            </a:r>
            <a:r>
              <a:rPr lang="nl-BE" sz="1600" b="1" dirty="0">
                <a:solidFill>
                  <a:schemeClr val="tx1"/>
                </a:solidFill>
              </a:rPr>
              <a:t> loopt van 01.03.21 tot 26.03.21</a:t>
            </a:r>
          </a:p>
          <a:p>
            <a:r>
              <a:rPr lang="nl-BE" sz="1600" b="1" u="sng" dirty="0">
                <a:solidFill>
                  <a:schemeClr val="tx1"/>
                </a:solidFill>
              </a:rPr>
              <a:t>Toewijzing</a:t>
            </a:r>
            <a:r>
              <a:rPr lang="nl-BE" sz="1600" b="1" dirty="0">
                <a:solidFill>
                  <a:schemeClr val="tx1"/>
                </a:solidFill>
              </a:rPr>
              <a:t>: 06.05.21 </a:t>
            </a:r>
          </a:p>
          <a:p>
            <a:r>
              <a:rPr lang="nl-BE" sz="1600" b="1" u="sng" dirty="0">
                <a:solidFill>
                  <a:schemeClr val="tx1"/>
                </a:solidFill>
              </a:rPr>
              <a:t>Inschrijving: </a:t>
            </a:r>
            <a:r>
              <a:rPr lang="nl-BE" sz="1600" b="1" dirty="0">
                <a:solidFill>
                  <a:schemeClr val="tx1"/>
                </a:solidFill>
              </a:rPr>
              <a:t>07.05.21 tot 01.06.21  </a:t>
            </a:r>
            <a:r>
              <a:rPr lang="nl-BE" sz="1600" b="1" dirty="0">
                <a:solidFill>
                  <a:srgbClr val="FFC000"/>
                </a:solidFill>
              </a:rPr>
              <a:t>(07.05.21-01.06.21)</a:t>
            </a:r>
          </a:p>
          <a:p>
            <a:r>
              <a:rPr lang="nl-BE" sz="1600" b="1" u="sng" dirty="0">
                <a:solidFill>
                  <a:schemeClr val="tx1"/>
                </a:solidFill>
              </a:rPr>
              <a:t>Vrije plaatsen: </a:t>
            </a:r>
            <a:r>
              <a:rPr lang="nl-BE" sz="1600" b="1" dirty="0">
                <a:solidFill>
                  <a:schemeClr val="tx1"/>
                </a:solidFill>
              </a:rPr>
              <a:t>03.06.21 : </a:t>
            </a:r>
            <a:r>
              <a:rPr lang="nl-BE" sz="1600" b="1" dirty="0">
                <a:solidFill>
                  <a:srgbClr val="FFC000"/>
                </a:solidFill>
              </a:rPr>
              <a:t>(idem)</a:t>
            </a:r>
          </a:p>
          <a:p>
            <a:endParaRPr lang="nl-BE" b="1" dirty="0">
              <a:solidFill>
                <a:srgbClr val="FFC000"/>
              </a:solidFill>
            </a:endParaRPr>
          </a:p>
          <a:p>
            <a:r>
              <a:rPr lang="nl-BE" dirty="0"/>
              <a:t>---------------------------------------------------------------------------------------------------------------------------------------------------------------------------------------</a:t>
            </a:r>
          </a:p>
        </p:txBody>
      </p:sp>
      <p:sp>
        <p:nvSpPr>
          <p:cNvPr id="3" name="Tijdelijke aanduiding voor datum 2">
            <a:extLst>
              <a:ext uri="{FF2B5EF4-FFF2-40B4-BE49-F238E27FC236}">
                <a16:creationId xmlns:a16="http://schemas.microsoft.com/office/drawing/2014/main" id="{4B8317CB-B318-4274-8B0D-49865035261D}"/>
              </a:ext>
            </a:extLst>
          </p:cNvPr>
          <p:cNvSpPr>
            <a:spLocks noGrp="1"/>
          </p:cNvSpPr>
          <p:nvPr>
            <p:ph type="dt" sz="half" idx="10"/>
          </p:nvPr>
        </p:nvSpPr>
        <p:spPr>
          <a:xfrm>
            <a:off x="641123" y="6270838"/>
            <a:ext cx="3120345" cy="365125"/>
          </a:xfrm>
        </p:spPr>
        <p:txBody>
          <a:bodyPr/>
          <a:lstStyle/>
          <a:p>
            <a:r>
              <a:rPr lang="nl-BE" sz="1050"/>
              <a:t>December 2020</a:t>
            </a:r>
            <a:endParaRPr lang="nl-BE" sz="1050" dirty="0"/>
          </a:p>
        </p:txBody>
      </p:sp>
      <p:sp>
        <p:nvSpPr>
          <p:cNvPr id="4" name="Tijdelijke aanduiding voor dianummer 3">
            <a:extLst>
              <a:ext uri="{FF2B5EF4-FFF2-40B4-BE49-F238E27FC236}">
                <a16:creationId xmlns:a16="http://schemas.microsoft.com/office/drawing/2014/main" id="{8D776545-FDE9-4188-A796-6CF0478B6DB2}"/>
              </a:ext>
            </a:extLst>
          </p:cNvPr>
          <p:cNvSpPr>
            <a:spLocks noGrp="1"/>
          </p:cNvSpPr>
          <p:nvPr>
            <p:ph type="sldNum" sz="quarter" idx="12"/>
          </p:nvPr>
        </p:nvSpPr>
        <p:spPr/>
        <p:txBody>
          <a:bodyPr/>
          <a:lstStyle/>
          <a:p>
            <a:fld id="{95A97F3F-E62C-4727-AE0E-7C342BC6F34D}" type="slidenum">
              <a:rPr lang="nl-BE" smtClean="0"/>
              <a:t>36</a:t>
            </a:fld>
            <a:endParaRPr lang="nl-BE"/>
          </a:p>
        </p:txBody>
      </p:sp>
      <p:sp>
        <p:nvSpPr>
          <p:cNvPr id="5" name="Titel 4">
            <a:extLst>
              <a:ext uri="{FF2B5EF4-FFF2-40B4-BE49-F238E27FC236}">
                <a16:creationId xmlns:a16="http://schemas.microsoft.com/office/drawing/2014/main" id="{B15BAFB9-869E-4CB1-A560-B9226ED31513}"/>
              </a:ext>
            </a:extLst>
          </p:cNvPr>
          <p:cNvSpPr>
            <a:spLocks noGrp="1"/>
          </p:cNvSpPr>
          <p:nvPr>
            <p:ph type="title"/>
          </p:nvPr>
        </p:nvSpPr>
        <p:spPr>
          <a:xfrm>
            <a:off x="660944" y="404664"/>
            <a:ext cx="10972800" cy="634082"/>
          </a:xfrm>
        </p:spPr>
        <p:txBody>
          <a:bodyPr/>
          <a:lstStyle/>
          <a:p>
            <a:r>
              <a:rPr lang="nl-BE" dirty="0"/>
              <a:t>Inschrijvingen </a:t>
            </a:r>
          </a:p>
        </p:txBody>
      </p:sp>
      <p:sp>
        <p:nvSpPr>
          <p:cNvPr id="7" name="Tekstvak 6">
            <a:extLst>
              <a:ext uri="{FF2B5EF4-FFF2-40B4-BE49-F238E27FC236}">
                <a16:creationId xmlns:a16="http://schemas.microsoft.com/office/drawing/2014/main" id="{647EFE59-7D15-40B6-B1AE-2749AE25097D}"/>
              </a:ext>
            </a:extLst>
          </p:cNvPr>
          <p:cNvSpPr txBox="1"/>
          <p:nvPr/>
        </p:nvSpPr>
        <p:spPr>
          <a:xfrm>
            <a:off x="914400" y="4504035"/>
            <a:ext cx="10438184" cy="1323439"/>
          </a:xfrm>
          <a:prstGeom prst="rect">
            <a:avLst/>
          </a:prstGeom>
          <a:noFill/>
        </p:spPr>
        <p:txBody>
          <a:bodyPr wrap="square">
            <a:spAutoFit/>
          </a:bodyPr>
          <a:lstStyle/>
          <a:p>
            <a:r>
              <a:rPr lang="nl-BE" sz="1600" b="1" dirty="0"/>
              <a:t>Voor beide systemen (Leuvens aanmeldingssysteem en Brussel) : </a:t>
            </a:r>
          </a:p>
          <a:p>
            <a:endParaRPr lang="nl-BE" sz="1600" b="1" dirty="0">
              <a:solidFill>
                <a:schemeClr val="tx1"/>
              </a:solidFill>
            </a:endParaRPr>
          </a:p>
          <a:p>
            <a:r>
              <a:rPr lang="nl-BE" sz="1600" b="1" dirty="0">
                <a:solidFill>
                  <a:schemeClr val="tx1"/>
                </a:solidFill>
              </a:rPr>
              <a:t>Voorrangsregels voor kinderen van personeel, Broers en zussen en indicatorleerlingen.</a:t>
            </a:r>
          </a:p>
          <a:p>
            <a:endParaRPr lang="nl-BE" sz="1600" b="1" dirty="0">
              <a:solidFill>
                <a:schemeClr val="tx1"/>
              </a:solidFill>
            </a:endParaRPr>
          </a:p>
          <a:p>
            <a:r>
              <a:rPr lang="nl-BE" sz="1600" b="1" dirty="0">
                <a:solidFill>
                  <a:srgbClr val="FF0000"/>
                </a:solidFill>
              </a:rPr>
              <a:t>BELANGRIJK : opvolgen info </a:t>
            </a:r>
            <a:r>
              <a:rPr lang="nl-BE" sz="1600" b="1" dirty="0" err="1">
                <a:solidFill>
                  <a:srgbClr val="FF0000"/>
                </a:solidFill>
              </a:rPr>
              <a:t>mbt</a:t>
            </a:r>
            <a:r>
              <a:rPr lang="nl-BE" sz="1600" b="1" dirty="0">
                <a:solidFill>
                  <a:srgbClr val="FF0000"/>
                </a:solidFill>
              </a:rPr>
              <a:t> de scholen van je keuze!</a:t>
            </a:r>
          </a:p>
        </p:txBody>
      </p:sp>
    </p:spTree>
    <p:extLst>
      <p:ext uri="{BB962C8B-B14F-4D97-AF65-F5344CB8AC3E}">
        <p14:creationId xmlns:p14="http://schemas.microsoft.com/office/powerpoint/2010/main" val="3763560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pPr algn="ctr"/>
            <a:r>
              <a:rPr lang="nl-BE" altLang="nl-BE" sz="4000" dirty="0"/>
              <a:t>Waar vind ik informatie?</a:t>
            </a:r>
          </a:p>
        </p:txBody>
      </p:sp>
      <p:sp>
        <p:nvSpPr>
          <p:cNvPr id="342019" name="Text Box 3"/>
          <p:cNvSpPr txBox="1">
            <a:spLocks noChangeArrowheads="1"/>
          </p:cNvSpPr>
          <p:nvPr/>
        </p:nvSpPr>
        <p:spPr bwMode="auto">
          <a:xfrm>
            <a:off x="2162175" y="2662238"/>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fr-BE" altLang="nl-BE" sz="2400" dirty="0">
                <a:solidFill>
                  <a:schemeClr val="tx1">
                    <a:lumMod val="50000"/>
                    <a:lumOff val="50000"/>
                  </a:schemeClr>
                </a:solidFill>
                <a:latin typeface="+mn-lt"/>
              </a:rPr>
              <a:t>B</a:t>
            </a:r>
            <a:r>
              <a:rPr lang="nl-NL" altLang="nl-BE" sz="2400" dirty="0" err="1">
                <a:solidFill>
                  <a:schemeClr val="tx1">
                    <a:lumMod val="50000"/>
                    <a:lumOff val="50000"/>
                  </a:schemeClr>
                </a:solidFill>
                <a:latin typeface="+mn-lt"/>
              </a:rPr>
              <a:t>rochures</a:t>
            </a:r>
            <a:endParaRPr lang="nl-NL" altLang="nl-BE" sz="2400" dirty="0">
              <a:solidFill>
                <a:schemeClr val="tx1">
                  <a:lumMod val="50000"/>
                  <a:lumOff val="50000"/>
                </a:schemeClr>
              </a:solidFill>
              <a:latin typeface="+mn-lt"/>
            </a:endParaRPr>
          </a:p>
        </p:txBody>
      </p:sp>
      <p:sp>
        <p:nvSpPr>
          <p:cNvPr id="342020" name="Text Box 4"/>
          <p:cNvSpPr txBox="1">
            <a:spLocks noChangeArrowheads="1"/>
          </p:cNvSpPr>
          <p:nvPr/>
        </p:nvSpPr>
        <p:spPr bwMode="auto">
          <a:xfrm>
            <a:off x="2141538" y="4383088"/>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fr-BE" altLang="nl-BE" sz="2400" dirty="0">
                <a:solidFill>
                  <a:schemeClr val="tx1">
                    <a:lumMod val="50000"/>
                    <a:lumOff val="50000"/>
                  </a:schemeClr>
                </a:solidFill>
                <a:latin typeface="+mn-lt"/>
              </a:rPr>
              <a:t>O</a:t>
            </a:r>
            <a:r>
              <a:rPr lang="nl-NL" altLang="nl-BE" sz="2400" dirty="0">
                <a:solidFill>
                  <a:schemeClr val="tx1">
                    <a:lumMod val="50000"/>
                    <a:lumOff val="50000"/>
                  </a:schemeClr>
                </a:solidFill>
                <a:latin typeface="+mn-lt"/>
              </a:rPr>
              <a:t>pendeurdagen</a:t>
            </a:r>
          </a:p>
        </p:txBody>
      </p:sp>
      <p:sp>
        <p:nvSpPr>
          <p:cNvPr id="342021" name="Text Box 5"/>
          <p:cNvSpPr txBox="1">
            <a:spLocks noChangeArrowheads="1"/>
          </p:cNvSpPr>
          <p:nvPr/>
        </p:nvSpPr>
        <p:spPr bwMode="auto">
          <a:xfrm>
            <a:off x="2141538" y="3503613"/>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nl-NL" altLang="nl-BE" sz="2400" dirty="0" err="1">
                <a:solidFill>
                  <a:schemeClr val="tx1">
                    <a:lumMod val="50000"/>
                    <a:lumOff val="50000"/>
                  </a:schemeClr>
                </a:solidFill>
                <a:latin typeface="+mn-lt"/>
              </a:rPr>
              <a:t>Info-avonden</a:t>
            </a:r>
            <a:endParaRPr lang="nl-NL" altLang="nl-BE" sz="2400" dirty="0">
              <a:solidFill>
                <a:schemeClr val="tx1">
                  <a:lumMod val="50000"/>
                  <a:lumOff val="50000"/>
                </a:schemeClr>
              </a:solidFill>
              <a:latin typeface="+mn-lt"/>
            </a:endParaRPr>
          </a:p>
        </p:txBody>
      </p:sp>
      <p:sp>
        <p:nvSpPr>
          <p:cNvPr id="342022" name="Text Box 6"/>
          <p:cNvSpPr txBox="1">
            <a:spLocks noChangeArrowheads="1"/>
          </p:cNvSpPr>
          <p:nvPr/>
        </p:nvSpPr>
        <p:spPr bwMode="auto">
          <a:xfrm>
            <a:off x="2208213" y="5151438"/>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nl-NL" altLang="nl-BE" sz="2400" dirty="0">
                <a:solidFill>
                  <a:schemeClr val="tx1">
                    <a:lumMod val="50000"/>
                    <a:lumOff val="50000"/>
                  </a:schemeClr>
                </a:solidFill>
                <a:latin typeface="+mn-lt"/>
              </a:rPr>
              <a:t>Internet</a:t>
            </a:r>
          </a:p>
        </p:txBody>
      </p:sp>
      <p:pic>
        <p:nvPicPr>
          <p:cNvPr id="76807" name="Picture 8" descr="PE032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7801" y="2303463"/>
            <a:ext cx="3997325"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26" name="Text Box 10"/>
          <p:cNvSpPr txBox="1">
            <a:spLocks noChangeArrowheads="1"/>
          </p:cNvSpPr>
          <p:nvPr/>
        </p:nvSpPr>
        <p:spPr bwMode="auto">
          <a:xfrm>
            <a:off x="2208213" y="5919788"/>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nl-NL" altLang="nl-BE" sz="2400" dirty="0">
                <a:solidFill>
                  <a:schemeClr val="tx1">
                    <a:lumMod val="50000"/>
                    <a:lumOff val="50000"/>
                  </a:schemeClr>
                </a:solidFill>
                <a:latin typeface="+mn-lt"/>
              </a:rPr>
              <a:t>Mond tot mond</a:t>
            </a:r>
          </a:p>
        </p:txBody>
      </p:sp>
      <p:sp>
        <p:nvSpPr>
          <p:cNvPr id="76809" name="Rectangle 11"/>
          <p:cNvSpPr>
            <a:spLocks noChangeArrowheads="1"/>
          </p:cNvSpPr>
          <p:nvPr/>
        </p:nvSpPr>
        <p:spPr bwMode="auto">
          <a:xfrm>
            <a:off x="7464425" y="1928814"/>
            <a:ext cx="1295400" cy="13668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0"/>
              </a:spcBef>
              <a:buClrTx/>
              <a:buSzTx/>
              <a:buFontTx/>
              <a:buNone/>
            </a:pPr>
            <a:endParaRPr lang="nl-BE" altLang="nl-BE" sz="2400">
              <a:latin typeface="Trebuchet MS" panose="020B0603020202020204" pitchFamily="34" charset="0"/>
            </a:endParaRPr>
          </a:p>
        </p:txBody>
      </p:sp>
      <p:sp>
        <p:nvSpPr>
          <p:cNvPr id="76810" name="Line 12"/>
          <p:cNvSpPr>
            <a:spLocks noChangeShapeType="1"/>
          </p:cNvSpPr>
          <p:nvPr/>
        </p:nvSpPr>
        <p:spPr bwMode="auto">
          <a:xfrm flipV="1">
            <a:off x="6743701" y="3027364"/>
            <a:ext cx="1439863" cy="917575"/>
          </a:xfrm>
          <a:prstGeom prst="line">
            <a:avLst/>
          </a:prstGeom>
          <a:noFill/>
          <a:ln w="76200">
            <a:solidFill>
              <a:srgbClr val="08381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76811" name="Line 13"/>
          <p:cNvSpPr>
            <a:spLocks noChangeShapeType="1"/>
          </p:cNvSpPr>
          <p:nvPr/>
        </p:nvSpPr>
        <p:spPr bwMode="auto">
          <a:xfrm>
            <a:off x="8174038" y="3027364"/>
            <a:ext cx="1441450" cy="936625"/>
          </a:xfrm>
          <a:prstGeom prst="line">
            <a:avLst/>
          </a:prstGeom>
          <a:noFill/>
          <a:ln w="76200">
            <a:solidFill>
              <a:srgbClr val="08381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342030" name="Text Box 14"/>
          <p:cNvSpPr txBox="1">
            <a:spLocks noChangeArrowheads="1"/>
          </p:cNvSpPr>
          <p:nvPr/>
        </p:nvSpPr>
        <p:spPr bwMode="auto">
          <a:xfrm>
            <a:off x="2162175" y="1844676"/>
            <a:ext cx="38862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fr-BE" altLang="nl-BE" sz="2400" dirty="0" err="1">
                <a:solidFill>
                  <a:schemeClr val="tx1">
                    <a:lumMod val="50000"/>
                    <a:lumOff val="50000"/>
                  </a:schemeClr>
                </a:solidFill>
                <a:latin typeface="+mn-lt"/>
              </a:rPr>
              <a:t>Leerkracht</a:t>
            </a:r>
            <a:r>
              <a:rPr lang="fr-BE" altLang="nl-BE" sz="2400" dirty="0">
                <a:solidFill>
                  <a:schemeClr val="tx1">
                    <a:lumMod val="50000"/>
                    <a:lumOff val="50000"/>
                  </a:schemeClr>
                </a:solidFill>
                <a:latin typeface="+mn-lt"/>
              </a:rPr>
              <a:t> - CLB</a:t>
            </a:r>
            <a:endParaRPr lang="nl-NL" altLang="nl-BE" sz="2400" dirty="0">
              <a:solidFill>
                <a:schemeClr val="tx1">
                  <a:lumMod val="50000"/>
                  <a:lumOff val="50000"/>
                </a:schemeClr>
              </a:solidFill>
              <a:latin typeface="+mn-lt"/>
            </a:endParaRPr>
          </a:p>
        </p:txBody>
      </p:sp>
      <p:sp>
        <p:nvSpPr>
          <p:cNvPr id="342031" name="Text Box 15"/>
          <p:cNvSpPr txBox="1">
            <a:spLocks noChangeArrowheads="1"/>
          </p:cNvSpPr>
          <p:nvPr/>
        </p:nvSpPr>
        <p:spPr bwMode="auto">
          <a:xfrm>
            <a:off x="6169025" y="1852613"/>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fr-BE" altLang="nl-BE" sz="2400" dirty="0">
                <a:solidFill>
                  <a:schemeClr val="tx1">
                    <a:lumMod val="50000"/>
                    <a:lumOff val="50000"/>
                  </a:schemeClr>
                </a:solidFill>
                <a:latin typeface="+mn-lt"/>
              </a:rPr>
              <a:t>CLB - S.O.</a:t>
            </a:r>
            <a:endParaRPr lang="nl-NL" altLang="nl-BE" sz="2400" dirty="0">
              <a:solidFill>
                <a:schemeClr val="tx1">
                  <a:lumMod val="50000"/>
                  <a:lumOff val="50000"/>
                </a:schemeClr>
              </a:solidFill>
              <a:latin typeface="+mn-lt"/>
            </a:endParaRPr>
          </a:p>
        </p:txBody>
      </p:sp>
      <p:sp>
        <p:nvSpPr>
          <p:cNvPr id="2" name="Tijdelijke aanduiding voor dianummer 1"/>
          <p:cNvSpPr>
            <a:spLocks noGrp="1"/>
          </p:cNvSpPr>
          <p:nvPr>
            <p:ph type="sldNum" sz="quarter" idx="12"/>
          </p:nvPr>
        </p:nvSpPr>
        <p:spPr/>
        <p:txBody>
          <a:bodyPr/>
          <a:lstStyle/>
          <a:p>
            <a:fld id="{95A97F3F-E62C-4727-AE0E-7C342BC6F34D}" type="slidenum">
              <a:rPr lang="nl-BE" smtClean="0"/>
              <a:t>37</a:t>
            </a:fld>
            <a:endParaRPr lang="nl-BE" dirty="0"/>
          </a:p>
        </p:txBody>
      </p:sp>
      <p:sp>
        <p:nvSpPr>
          <p:cNvPr id="16" name="Tijdelijke aanduiding voor datum 2"/>
          <p:cNvSpPr>
            <a:spLocks noGrp="1"/>
          </p:cNvSpPr>
          <p:nvPr>
            <p:ph type="dt" sz="half" idx="10"/>
          </p:nvPr>
        </p:nvSpPr>
        <p:spPr>
          <a:xfrm>
            <a:off x="215349" y="6453336"/>
            <a:ext cx="3120345" cy="365125"/>
          </a:xfrm>
        </p:spPr>
        <p:txBody>
          <a:bodyPr/>
          <a:lstStyle/>
          <a:p>
            <a:r>
              <a:rPr lang="nl-BE" sz="1100"/>
              <a:t>December 2020</a:t>
            </a:r>
            <a:endParaRPr lang="nl-BE" sz="1100" dirty="0"/>
          </a:p>
        </p:txBody>
      </p:sp>
    </p:spTree>
    <p:extLst>
      <p:ext uri="{BB962C8B-B14F-4D97-AF65-F5344CB8AC3E}">
        <p14:creationId xmlns:p14="http://schemas.microsoft.com/office/powerpoint/2010/main" val="3901138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lstStyle/>
          <a:p>
            <a:pPr>
              <a:lnSpc>
                <a:spcPct val="150000"/>
              </a:lnSpc>
            </a:pPr>
            <a:r>
              <a:rPr lang="nl-BE" altLang="nl-BE" sz="2400" b="1" dirty="0">
                <a:solidFill>
                  <a:schemeClr val="tx1"/>
                </a:solidFill>
                <a:latin typeface="+mn-lt"/>
              </a:rPr>
              <a:t>www.onderwijskiezer.be </a:t>
            </a:r>
            <a:r>
              <a:rPr lang="nl-BE" altLang="nl-BE" sz="2400" dirty="0">
                <a:solidFill>
                  <a:schemeClr val="tx1"/>
                </a:solidFill>
                <a:latin typeface="+mn-lt"/>
              </a:rPr>
              <a:t>(scholenzoeker SO)</a:t>
            </a:r>
          </a:p>
          <a:p>
            <a:pPr marL="342900" lvl="1" indent="0">
              <a:lnSpc>
                <a:spcPct val="150000"/>
              </a:lnSpc>
              <a:buNone/>
            </a:pPr>
            <a:r>
              <a:rPr lang="nl-BE" altLang="nl-BE" sz="2400" dirty="0">
                <a:solidFill>
                  <a:schemeClr val="tx1"/>
                </a:solidFill>
                <a:latin typeface="+mn-lt"/>
                <a:sym typeface="Wingdings" panose="05000000000000000000" pitchFamily="2" charset="2"/>
              </a:rPr>
              <a:t>--&gt; </a:t>
            </a:r>
            <a:r>
              <a:rPr lang="nl-BE" altLang="nl-BE" sz="2400" dirty="0">
                <a:solidFill>
                  <a:schemeClr val="tx1"/>
                </a:solidFill>
                <a:latin typeface="+mn-lt"/>
              </a:rPr>
              <a:t>2 testjes: I-Like-Basic en I-</a:t>
            </a:r>
            <a:r>
              <a:rPr lang="nl-BE" altLang="nl-BE" sz="2400" dirty="0" err="1">
                <a:solidFill>
                  <a:schemeClr val="tx1"/>
                </a:solidFill>
                <a:latin typeface="+mn-lt"/>
              </a:rPr>
              <a:t>Study</a:t>
            </a:r>
            <a:endParaRPr lang="nl-BE" altLang="nl-BE" sz="2400" dirty="0">
              <a:solidFill>
                <a:schemeClr val="tx1"/>
              </a:solidFill>
              <a:latin typeface="+mn-lt"/>
            </a:endParaRPr>
          </a:p>
          <a:p>
            <a:pPr>
              <a:lnSpc>
                <a:spcPct val="150000"/>
              </a:lnSpc>
            </a:pPr>
            <a:r>
              <a:rPr lang="nl-BE" altLang="nl-BE" sz="2400" dirty="0">
                <a:solidFill>
                  <a:schemeClr val="tx1"/>
                </a:solidFill>
                <a:latin typeface="+mn-lt"/>
              </a:rPr>
              <a:t>www.ond.vlaanderen.be/onderwijsaanbod</a:t>
            </a:r>
          </a:p>
          <a:p>
            <a:pPr>
              <a:lnSpc>
                <a:spcPct val="150000"/>
              </a:lnSpc>
            </a:pPr>
            <a:r>
              <a:rPr lang="nl-BE" altLang="nl-BE" sz="2400" dirty="0">
                <a:solidFill>
                  <a:schemeClr val="tx1"/>
                </a:solidFill>
                <a:latin typeface="+mn-lt"/>
              </a:rPr>
              <a:t>www.schooldoorlichtingen.be </a:t>
            </a:r>
          </a:p>
          <a:p>
            <a:pPr>
              <a:lnSpc>
                <a:spcPct val="150000"/>
              </a:lnSpc>
            </a:pPr>
            <a:r>
              <a:rPr lang="nl-BE" altLang="nl-BE" sz="2400" dirty="0">
                <a:solidFill>
                  <a:schemeClr val="tx1"/>
                </a:solidFill>
                <a:latin typeface="+mn-lt"/>
              </a:rPr>
              <a:t>www.vanbasisnaarsecundair.be</a:t>
            </a:r>
          </a:p>
          <a:p>
            <a:pPr>
              <a:lnSpc>
                <a:spcPct val="150000"/>
              </a:lnSpc>
            </a:pPr>
            <a:r>
              <a:rPr lang="nl-BE" altLang="nl-BE" sz="2400" dirty="0">
                <a:solidFill>
                  <a:schemeClr val="tx1"/>
                </a:solidFill>
                <a:latin typeface="+mn-lt"/>
              </a:rPr>
              <a:t>websites van de scholen</a:t>
            </a:r>
          </a:p>
        </p:txBody>
      </p:sp>
      <p:sp>
        <p:nvSpPr>
          <p:cNvPr id="2" name="Titel 1"/>
          <p:cNvSpPr>
            <a:spLocks noGrp="1"/>
          </p:cNvSpPr>
          <p:nvPr>
            <p:ph type="title"/>
          </p:nvPr>
        </p:nvSpPr>
        <p:spPr/>
        <p:txBody>
          <a:bodyPr/>
          <a:lstStyle/>
          <a:p>
            <a:r>
              <a:rPr lang="nl-BE" sz="3500"/>
              <a:t>Interessante websites</a:t>
            </a:r>
            <a:endParaRPr lang="nl-BE" sz="3500" dirty="0"/>
          </a:p>
        </p:txBody>
      </p:sp>
      <p:sp>
        <p:nvSpPr>
          <p:cNvPr id="4" name="Tijdelijke aanduiding voor datum 2"/>
          <p:cNvSpPr>
            <a:spLocks noGrp="1"/>
          </p:cNvSpPr>
          <p:nvPr>
            <p:ph type="dt" sz="half" idx="10"/>
          </p:nvPr>
        </p:nvSpPr>
        <p:spPr>
          <a:xfrm>
            <a:off x="215349" y="6453336"/>
            <a:ext cx="3120345" cy="365125"/>
          </a:xfrm>
        </p:spPr>
        <p:txBody>
          <a:bodyPr/>
          <a:lstStyle/>
          <a:p>
            <a:r>
              <a:rPr lang="nl-BE" sz="1100"/>
              <a:t>December 2020</a:t>
            </a:r>
            <a:endParaRPr lang="nl-BE" sz="1100" dirty="0"/>
          </a:p>
        </p:txBody>
      </p:sp>
      <p:sp>
        <p:nvSpPr>
          <p:cNvPr id="3" name="Tijdelijke aanduiding voor dianummer 2"/>
          <p:cNvSpPr>
            <a:spLocks noGrp="1"/>
          </p:cNvSpPr>
          <p:nvPr>
            <p:ph type="sldNum" sz="quarter" idx="12"/>
          </p:nvPr>
        </p:nvSpPr>
        <p:spPr/>
        <p:txBody>
          <a:bodyPr/>
          <a:lstStyle/>
          <a:p>
            <a:fld id="{95A97F3F-E62C-4727-AE0E-7C342BC6F34D}" type="slidenum">
              <a:rPr lang="nl-BE" smtClean="0"/>
              <a:t>38</a:t>
            </a:fld>
            <a:endParaRPr lang="nl-BE" dirty="0"/>
          </a:p>
        </p:txBody>
      </p:sp>
      <p:pic>
        <p:nvPicPr>
          <p:cNvPr id="3076" name="Picture 4">
            <a:extLst>
              <a:ext uri="{FF2B5EF4-FFF2-40B4-BE49-F238E27FC236}">
                <a16:creationId xmlns:a16="http://schemas.microsoft.com/office/drawing/2014/main" id="{2BB445FE-228B-4B52-BD20-00A3F87A0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8" y="134916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D76BF43-AE25-442B-A745-0E31F3727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2384" y="134916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53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inhoud 17"/>
          <p:cNvSpPr>
            <a:spLocks noGrp="1"/>
          </p:cNvSpPr>
          <p:nvPr>
            <p:ph idx="1"/>
          </p:nvPr>
        </p:nvSpPr>
        <p:spPr>
          <a:xfrm>
            <a:off x="609600" y="1340768"/>
            <a:ext cx="8490485" cy="3618402"/>
          </a:xfrm>
        </p:spPr>
        <p:txBody>
          <a:bodyPr/>
          <a:lstStyle/>
          <a:p>
            <a:pPr marL="0" indent="0">
              <a:lnSpc>
                <a:spcPct val="150000"/>
              </a:lnSpc>
              <a:buNone/>
              <a:defRPr/>
            </a:pPr>
            <a:r>
              <a:rPr lang="nl-BE" sz="2800" dirty="0">
                <a:latin typeface="+mj-lt"/>
              </a:rPr>
              <a:t>1. Modernisering secundair onderwijs</a:t>
            </a:r>
          </a:p>
          <a:p>
            <a:pPr marL="0" indent="0">
              <a:lnSpc>
                <a:spcPct val="150000"/>
              </a:lnSpc>
              <a:buNone/>
              <a:defRPr/>
            </a:pPr>
            <a:r>
              <a:rPr lang="nl-BE" sz="2800" dirty="0">
                <a:latin typeface="+mj-lt"/>
              </a:rPr>
              <a:t>2. Structuur secundair onderwijs</a:t>
            </a:r>
          </a:p>
          <a:p>
            <a:pPr marL="0" indent="0">
              <a:lnSpc>
                <a:spcPct val="150000"/>
              </a:lnSpc>
              <a:buNone/>
              <a:defRPr/>
            </a:pPr>
            <a:r>
              <a:rPr lang="nl-BE" sz="2800" dirty="0">
                <a:latin typeface="+mj-lt"/>
              </a:rPr>
              <a:t>3. Hoe kiezen?</a:t>
            </a:r>
          </a:p>
          <a:p>
            <a:pPr marL="1133475" lvl="2" indent="-533400">
              <a:lnSpc>
                <a:spcPct val="150000"/>
              </a:lnSpc>
              <a:spcBef>
                <a:spcPts val="0"/>
              </a:spcBef>
              <a:buNone/>
              <a:defRPr/>
            </a:pPr>
            <a:r>
              <a:rPr lang="nl-BE" sz="2400" dirty="0">
                <a:latin typeface="+mj-lt"/>
              </a:rPr>
              <a:t>3.1  Een richting kiezen</a:t>
            </a:r>
          </a:p>
          <a:p>
            <a:pPr marL="1133475" lvl="2" indent="-533400">
              <a:lnSpc>
                <a:spcPct val="150000"/>
              </a:lnSpc>
              <a:buNone/>
              <a:defRPr/>
            </a:pPr>
            <a:r>
              <a:rPr lang="nl-BE" sz="2400" dirty="0">
                <a:latin typeface="+mj-lt"/>
              </a:rPr>
              <a:t>3.2 Een school kiezen</a:t>
            </a:r>
          </a:p>
          <a:p>
            <a:pPr marL="0" indent="0">
              <a:lnSpc>
                <a:spcPct val="150000"/>
              </a:lnSpc>
              <a:buNone/>
              <a:defRPr/>
            </a:pPr>
            <a:r>
              <a:rPr lang="nl-BE" sz="2800" dirty="0">
                <a:latin typeface="+mj-lt"/>
              </a:rPr>
              <a:t>4. Inschrijvingen</a:t>
            </a:r>
          </a:p>
          <a:p>
            <a:pPr marL="0" indent="0">
              <a:lnSpc>
                <a:spcPct val="150000"/>
              </a:lnSpc>
              <a:buNone/>
              <a:defRPr/>
            </a:pPr>
            <a:r>
              <a:rPr lang="nl-BE" sz="2800" dirty="0">
                <a:latin typeface="+mj-lt"/>
              </a:rPr>
              <a:t>5. Waar vind ik verdere informatie?</a:t>
            </a:r>
          </a:p>
        </p:txBody>
      </p:sp>
      <p:sp>
        <p:nvSpPr>
          <p:cNvPr id="4" name="Tijdelijke aanduiding voor datum 3"/>
          <p:cNvSpPr>
            <a:spLocks noGrp="1"/>
          </p:cNvSpPr>
          <p:nvPr>
            <p:ph type="dt" sz="half" idx="10"/>
          </p:nvPr>
        </p:nvSpPr>
        <p:spPr/>
        <p:txBody>
          <a:bodyPr/>
          <a:lstStyle/>
          <a:p>
            <a:r>
              <a:rPr lang="nl-BE" sz="1100" dirty="0"/>
              <a:t>December 2020</a:t>
            </a:r>
          </a:p>
        </p:txBody>
      </p:sp>
      <p:sp>
        <p:nvSpPr>
          <p:cNvPr id="5" name="Tijdelijke aanduiding voor dianummer 4"/>
          <p:cNvSpPr>
            <a:spLocks noGrp="1"/>
          </p:cNvSpPr>
          <p:nvPr>
            <p:ph type="sldNum" sz="quarter" idx="12"/>
          </p:nvPr>
        </p:nvSpPr>
        <p:spPr/>
        <p:txBody>
          <a:bodyPr/>
          <a:lstStyle/>
          <a:p>
            <a:fld id="{95A97F3F-E62C-4727-AE0E-7C342BC6F34D}" type="slidenum">
              <a:rPr lang="nl-BE" sz="1125"/>
              <a:t>3</a:t>
            </a:fld>
            <a:endParaRPr lang="nl-BE" sz="1125" dirty="0"/>
          </a:p>
        </p:txBody>
      </p:sp>
      <p:sp>
        <p:nvSpPr>
          <p:cNvPr id="17" name="Titel 16"/>
          <p:cNvSpPr>
            <a:spLocks noGrp="1"/>
          </p:cNvSpPr>
          <p:nvPr>
            <p:ph type="title"/>
          </p:nvPr>
        </p:nvSpPr>
        <p:spPr/>
        <p:txBody>
          <a:bodyPr/>
          <a:lstStyle/>
          <a:p>
            <a:r>
              <a:rPr lang="nl-BE" sz="4000" dirty="0">
                <a:latin typeface="+mj-lt"/>
              </a:rPr>
              <a:t>Inhoud</a:t>
            </a:r>
          </a:p>
        </p:txBody>
      </p:sp>
    </p:spTree>
    <p:extLst>
      <p:ext uri="{BB962C8B-B14F-4D97-AF65-F5344CB8AC3E}">
        <p14:creationId xmlns:p14="http://schemas.microsoft.com/office/powerpoint/2010/main" val="3906697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website&#10;&#10;Description automatically generated">
            <a:extLst>
              <a:ext uri="{FF2B5EF4-FFF2-40B4-BE49-F238E27FC236}">
                <a16:creationId xmlns:a16="http://schemas.microsoft.com/office/drawing/2014/main" id="{B65FC6C1-6335-4AD2-9B81-95081FE88C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836" t="6923" r="7167"/>
          <a:stretch/>
        </p:blipFill>
        <p:spPr>
          <a:xfrm>
            <a:off x="2435593" y="1076627"/>
            <a:ext cx="7486963" cy="5232693"/>
          </a:xfrm>
        </p:spPr>
      </p:pic>
      <p:sp>
        <p:nvSpPr>
          <p:cNvPr id="3" name="Date Placeholder 2">
            <a:extLst>
              <a:ext uri="{FF2B5EF4-FFF2-40B4-BE49-F238E27FC236}">
                <a16:creationId xmlns:a16="http://schemas.microsoft.com/office/drawing/2014/main" id="{EB269419-B010-415F-ACCD-790D164871D2}"/>
              </a:ext>
            </a:extLst>
          </p:cNvPr>
          <p:cNvSpPr>
            <a:spLocks noGrp="1"/>
          </p:cNvSpPr>
          <p:nvPr>
            <p:ph type="dt" sz="half" idx="10"/>
          </p:nvPr>
        </p:nvSpPr>
        <p:spPr/>
        <p:txBody>
          <a:bodyPr/>
          <a:lstStyle/>
          <a:p>
            <a:r>
              <a:rPr lang="nl-BE"/>
              <a:t>November 2018</a:t>
            </a:r>
            <a:endParaRPr lang="nl-BE" dirty="0"/>
          </a:p>
        </p:txBody>
      </p:sp>
      <p:sp>
        <p:nvSpPr>
          <p:cNvPr id="4" name="Slide Number Placeholder 3">
            <a:extLst>
              <a:ext uri="{FF2B5EF4-FFF2-40B4-BE49-F238E27FC236}">
                <a16:creationId xmlns:a16="http://schemas.microsoft.com/office/drawing/2014/main" id="{A8B8882E-FFA0-43F8-A1B5-1141B63C95BA}"/>
              </a:ext>
            </a:extLst>
          </p:cNvPr>
          <p:cNvSpPr>
            <a:spLocks noGrp="1"/>
          </p:cNvSpPr>
          <p:nvPr>
            <p:ph type="sldNum" sz="quarter" idx="12"/>
          </p:nvPr>
        </p:nvSpPr>
        <p:spPr/>
        <p:txBody>
          <a:bodyPr/>
          <a:lstStyle/>
          <a:p>
            <a:fld id="{95A97F3F-E62C-4727-AE0E-7C342BC6F34D}" type="slidenum">
              <a:rPr lang="nl-BE" smtClean="0"/>
              <a:t>39</a:t>
            </a:fld>
            <a:endParaRPr lang="nl-BE" dirty="0"/>
          </a:p>
        </p:txBody>
      </p:sp>
      <p:sp>
        <p:nvSpPr>
          <p:cNvPr id="5" name="Title 4">
            <a:extLst>
              <a:ext uri="{FF2B5EF4-FFF2-40B4-BE49-F238E27FC236}">
                <a16:creationId xmlns:a16="http://schemas.microsoft.com/office/drawing/2014/main" id="{C3FB521B-0590-4B7E-9740-2B2A59E53C4D}"/>
              </a:ext>
            </a:extLst>
          </p:cNvPr>
          <p:cNvSpPr>
            <a:spLocks noGrp="1"/>
          </p:cNvSpPr>
          <p:nvPr>
            <p:ph type="title"/>
          </p:nvPr>
        </p:nvSpPr>
        <p:spPr/>
        <p:txBody>
          <a:bodyPr/>
          <a:lstStyle/>
          <a:p>
            <a:r>
              <a:rPr lang="fr-BE" dirty="0"/>
              <a:t>www.onderwijskiezer.be</a:t>
            </a:r>
            <a:endParaRPr lang="en-US" dirty="0"/>
          </a:p>
        </p:txBody>
      </p:sp>
    </p:spTree>
    <p:extLst>
      <p:ext uri="{BB962C8B-B14F-4D97-AF65-F5344CB8AC3E}">
        <p14:creationId xmlns:p14="http://schemas.microsoft.com/office/powerpoint/2010/main" val="3298741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F6222EF-B755-456A-967A-2BD5DA5602DC}"/>
              </a:ext>
            </a:extLst>
          </p:cNvPr>
          <p:cNvSpPr>
            <a:spLocks noGrp="1"/>
          </p:cNvSpPr>
          <p:nvPr>
            <p:ph type="body" idx="1"/>
          </p:nvPr>
        </p:nvSpPr>
        <p:spPr>
          <a:xfrm>
            <a:off x="914400" y="3356992"/>
            <a:ext cx="10363200" cy="2562076"/>
          </a:xfrm>
        </p:spPr>
        <p:txBody>
          <a:bodyPr/>
          <a:lstStyle/>
          <a:p>
            <a:pPr marL="342900" indent="-342900">
              <a:buAutoNum type="arabicPeriod"/>
            </a:pPr>
            <a:r>
              <a:rPr lang="nl-BE" sz="1800" dirty="0">
                <a:solidFill>
                  <a:schemeClr val="tx1"/>
                </a:solidFill>
              </a:rPr>
              <a:t>Via onderwijskiezer : </a:t>
            </a:r>
          </a:p>
          <a:p>
            <a:pPr marL="342900" indent="-342900">
              <a:buAutoNum type="arabicPeriod"/>
            </a:pPr>
            <a:endParaRPr lang="nl-BE" sz="1800" dirty="0">
              <a:solidFill>
                <a:schemeClr val="tx1"/>
              </a:solidFill>
            </a:endParaRPr>
          </a:p>
          <a:p>
            <a:r>
              <a:rPr lang="nl-BE" sz="1800" dirty="0">
                <a:solidFill>
                  <a:schemeClr val="tx1"/>
                </a:solidFill>
              </a:rPr>
              <a:t>-&gt; De hervorming van het secundair onderwijs</a:t>
            </a:r>
          </a:p>
          <a:p>
            <a:endParaRPr lang="nl-BE" sz="1800" dirty="0">
              <a:solidFill>
                <a:schemeClr val="tx1"/>
              </a:solidFill>
            </a:endParaRPr>
          </a:p>
          <a:p>
            <a:r>
              <a:rPr lang="nl-BE" sz="1800" dirty="0">
                <a:solidFill>
                  <a:schemeClr val="tx1"/>
                </a:solidFill>
              </a:rPr>
              <a:t>-&gt; Naar de eerste graad</a:t>
            </a:r>
          </a:p>
          <a:p>
            <a:endParaRPr lang="nl-BE" sz="1800" dirty="0">
              <a:solidFill>
                <a:schemeClr val="tx1"/>
              </a:solidFill>
            </a:endParaRPr>
          </a:p>
          <a:p>
            <a:r>
              <a:rPr lang="nl-BE" sz="1800" dirty="0">
                <a:solidFill>
                  <a:schemeClr val="tx1"/>
                </a:solidFill>
              </a:rPr>
              <a:t>-&gt; Naar het secundair.</a:t>
            </a:r>
          </a:p>
          <a:p>
            <a:endParaRPr lang="nl-BE" sz="1800" dirty="0">
              <a:solidFill>
                <a:schemeClr val="tx1"/>
              </a:solidFill>
            </a:endParaRPr>
          </a:p>
          <a:p>
            <a:endParaRPr lang="nl-BE" sz="1800" dirty="0">
              <a:solidFill>
                <a:schemeClr val="tx1"/>
              </a:solidFill>
            </a:endParaRPr>
          </a:p>
          <a:p>
            <a:r>
              <a:rPr lang="nl-BE" sz="1800" dirty="0">
                <a:solidFill>
                  <a:schemeClr val="tx1"/>
                </a:solidFill>
              </a:rPr>
              <a:t>2. Via link op website CLB :</a:t>
            </a:r>
          </a:p>
          <a:p>
            <a:endParaRPr lang="nl-BE" sz="1800" dirty="0">
              <a:solidFill>
                <a:schemeClr val="tx1"/>
              </a:solidFill>
            </a:endParaRPr>
          </a:p>
          <a:p>
            <a:r>
              <a:rPr lang="nl-BE" sz="1800">
                <a:solidFill>
                  <a:schemeClr val="tx1"/>
                </a:solidFill>
              </a:rPr>
              <a:t> -&gt; </a:t>
            </a:r>
            <a:r>
              <a:rPr lang="nl-BE" sz="1800" dirty="0">
                <a:solidFill>
                  <a:schemeClr val="tx1"/>
                </a:solidFill>
              </a:rPr>
              <a:t>www.clbnbrussel.be</a:t>
            </a:r>
          </a:p>
          <a:p>
            <a:endParaRPr lang="nl-BE" sz="1800" dirty="0"/>
          </a:p>
          <a:p>
            <a:endParaRPr lang="nl-BE" dirty="0"/>
          </a:p>
        </p:txBody>
      </p:sp>
      <p:sp>
        <p:nvSpPr>
          <p:cNvPr id="3" name="Tijdelijke aanduiding voor datum 2">
            <a:extLst>
              <a:ext uri="{FF2B5EF4-FFF2-40B4-BE49-F238E27FC236}">
                <a16:creationId xmlns:a16="http://schemas.microsoft.com/office/drawing/2014/main" id="{3112C6CB-3800-4448-93EA-77725C5354EE}"/>
              </a:ext>
            </a:extLst>
          </p:cNvPr>
          <p:cNvSpPr>
            <a:spLocks noGrp="1"/>
          </p:cNvSpPr>
          <p:nvPr>
            <p:ph type="dt" sz="half" idx="10"/>
          </p:nvPr>
        </p:nvSpPr>
        <p:spPr/>
        <p:txBody>
          <a:bodyPr/>
          <a:lstStyle/>
          <a:p>
            <a:r>
              <a:rPr lang="nl-BE" sz="1050"/>
              <a:t>December 2020</a:t>
            </a:r>
            <a:endParaRPr lang="nl-BE" sz="1050" dirty="0"/>
          </a:p>
        </p:txBody>
      </p:sp>
      <p:sp>
        <p:nvSpPr>
          <p:cNvPr id="4" name="Tijdelijke aanduiding voor dianummer 3">
            <a:extLst>
              <a:ext uri="{FF2B5EF4-FFF2-40B4-BE49-F238E27FC236}">
                <a16:creationId xmlns:a16="http://schemas.microsoft.com/office/drawing/2014/main" id="{AB09F17B-822C-4550-AEF2-432CDCE22283}"/>
              </a:ext>
            </a:extLst>
          </p:cNvPr>
          <p:cNvSpPr>
            <a:spLocks noGrp="1"/>
          </p:cNvSpPr>
          <p:nvPr>
            <p:ph type="sldNum" sz="quarter" idx="12"/>
          </p:nvPr>
        </p:nvSpPr>
        <p:spPr/>
        <p:txBody>
          <a:bodyPr/>
          <a:lstStyle/>
          <a:p>
            <a:fld id="{95A97F3F-E62C-4727-AE0E-7C342BC6F34D}" type="slidenum">
              <a:rPr lang="nl-BE" smtClean="0"/>
              <a:t>40</a:t>
            </a:fld>
            <a:endParaRPr lang="nl-BE"/>
          </a:p>
        </p:txBody>
      </p:sp>
      <p:sp>
        <p:nvSpPr>
          <p:cNvPr id="5" name="Titel 4">
            <a:extLst>
              <a:ext uri="{FF2B5EF4-FFF2-40B4-BE49-F238E27FC236}">
                <a16:creationId xmlns:a16="http://schemas.microsoft.com/office/drawing/2014/main" id="{1ED9807C-9AB9-489C-A8A6-C7537E4CE493}"/>
              </a:ext>
            </a:extLst>
          </p:cNvPr>
          <p:cNvSpPr>
            <a:spLocks noGrp="1"/>
          </p:cNvSpPr>
          <p:nvPr>
            <p:ph type="title"/>
          </p:nvPr>
        </p:nvSpPr>
        <p:spPr/>
        <p:txBody>
          <a:bodyPr/>
          <a:lstStyle/>
          <a:p>
            <a:r>
              <a:rPr lang="nl-BE" dirty="0"/>
              <a:t>Verschillende filmpjes : secundair onderwijs</a:t>
            </a:r>
          </a:p>
        </p:txBody>
      </p:sp>
      <p:pic>
        <p:nvPicPr>
          <p:cNvPr id="7170" name="Picture 2">
            <a:extLst>
              <a:ext uri="{FF2B5EF4-FFF2-40B4-BE49-F238E27FC236}">
                <a16:creationId xmlns:a16="http://schemas.microsoft.com/office/drawing/2014/main" id="{E04D8B6F-4119-4C88-94D4-4AB76FA69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1415277"/>
            <a:ext cx="3641698" cy="93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76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amp;A CAO-resultaat: nieuwe pensioenregeling » MARVER">
            <a:extLst>
              <a:ext uri="{FF2B5EF4-FFF2-40B4-BE49-F238E27FC236}">
                <a16:creationId xmlns:a16="http://schemas.microsoft.com/office/drawing/2014/main" id="{1A23849D-7CC7-43FB-93E1-799E437AC2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513"/>
          <a:stretch/>
        </p:blipFill>
        <p:spPr bwMode="auto">
          <a:xfrm>
            <a:off x="815415" y="1462494"/>
            <a:ext cx="10621180" cy="4486786"/>
          </a:xfrm>
          <a:prstGeom prst="rect">
            <a:avLst/>
          </a:prstGeom>
          <a:solidFill>
            <a:srgbClr val="FFFFFF"/>
          </a:solidFill>
        </p:spPr>
      </p:pic>
      <p:sp>
        <p:nvSpPr>
          <p:cNvPr id="3" name="Tijdelijke aanduiding voor datum 2">
            <a:extLst>
              <a:ext uri="{FF2B5EF4-FFF2-40B4-BE49-F238E27FC236}">
                <a16:creationId xmlns:a16="http://schemas.microsoft.com/office/drawing/2014/main" id="{692EC1EE-0F6B-41B2-BC06-986E5E1B6866}"/>
              </a:ext>
            </a:extLst>
          </p:cNvPr>
          <p:cNvSpPr>
            <a:spLocks noGrp="1"/>
          </p:cNvSpPr>
          <p:nvPr>
            <p:ph type="dt" sz="half" idx="10"/>
          </p:nvPr>
        </p:nvSpPr>
        <p:spPr>
          <a:xfrm>
            <a:off x="155340" y="6363006"/>
            <a:ext cx="2280253" cy="365125"/>
          </a:xfrm>
        </p:spPr>
        <p:txBody>
          <a:bodyPr anchor="ctr">
            <a:normAutofit/>
          </a:bodyPr>
          <a:lstStyle/>
          <a:p>
            <a:pPr>
              <a:spcAft>
                <a:spcPts val="600"/>
              </a:spcAft>
            </a:pPr>
            <a:r>
              <a:rPr lang="nl-BE"/>
              <a:t>November 2018</a:t>
            </a:r>
          </a:p>
        </p:txBody>
      </p:sp>
      <p:sp>
        <p:nvSpPr>
          <p:cNvPr id="4" name="Tijdelijke aanduiding voor dianummer 3">
            <a:extLst>
              <a:ext uri="{FF2B5EF4-FFF2-40B4-BE49-F238E27FC236}">
                <a16:creationId xmlns:a16="http://schemas.microsoft.com/office/drawing/2014/main" id="{C0901DD2-69B2-48A8-AD7B-404D00682B38}"/>
              </a:ext>
            </a:extLst>
          </p:cNvPr>
          <p:cNvSpPr>
            <a:spLocks noGrp="1"/>
          </p:cNvSpPr>
          <p:nvPr>
            <p:ph type="sldNum" sz="quarter" idx="12"/>
          </p:nvPr>
        </p:nvSpPr>
        <p:spPr>
          <a:xfrm>
            <a:off x="9057330" y="6387152"/>
            <a:ext cx="2816377" cy="365125"/>
          </a:xfrm>
        </p:spPr>
        <p:txBody>
          <a:bodyPr anchor="ctr">
            <a:normAutofit/>
          </a:bodyPr>
          <a:lstStyle/>
          <a:p>
            <a:pPr>
              <a:spcAft>
                <a:spcPts val="600"/>
              </a:spcAft>
            </a:pPr>
            <a:fld id="{95A97F3F-E62C-4727-AE0E-7C342BC6F34D}" type="slidenum">
              <a:rPr lang="nl-BE" smtClean="0"/>
              <a:pPr>
                <a:spcAft>
                  <a:spcPts val="600"/>
                </a:spcAft>
              </a:pPr>
              <a:t>41</a:t>
            </a:fld>
            <a:endParaRPr lang="nl-BE"/>
          </a:p>
        </p:txBody>
      </p:sp>
      <p:sp>
        <p:nvSpPr>
          <p:cNvPr id="71" name="Title 4">
            <a:extLst>
              <a:ext uri="{FF2B5EF4-FFF2-40B4-BE49-F238E27FC236}">
                <a16:creationId xmlns:a16="http://schemas.microsoft.com/office/drawing/2014/main" id="{63EDBE08-77D2-4462-AAD0-139A5DF122BF}"/>
              </a:ext>
            </a:extLst>
          </p:cNvPr>
          <p:cNvSpPr>
            <a:spLocks noGrp="1"/>
          </p:cNvSpPr>
          <p:nvPr>
            <p:ph type="title"/>
          </p:nvPr>
        </p:nvSpPr>
        <p:spPr>
          <a:xfrm>
            <a:off x="609600" y="311991"/>
            <a:ext cx="10972800" cy="634082"/>
          </a:xfrm>
        </p:spPr>
        <p:txBody>
          <a:bodyPr/>
          <a:lstStyle/>
          <a:p>
            <a:r>
              <a:rPr lang="en-US" dirty="0" err="1"/>
              <a:t>Vragen</a:t>
            </a:r>
            <a:r>
              <a:rPr lang="en-US" dirty="0"/>
              <a:t>?</a:t>
            </a:r>
          </a:p>
        </p:txBody>
      </p:sp>
    </p:spTree>
    <p:extLst>
      <p:ext uri="{BB962C8B-B14F-4D97-AF65-F5344CB8AC3E}">
        <p14:creationId xmlns:p14="http://schemas.microsoft.com/office/powerpoint/2010/main" val="3705843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36721" y="2060848"/>
            <a:ext cx="10363200" cy="1470025"/>
          </a:xfrm>
        </p:spPr>
        <p:txBody>
          <a:bodyPr anchor="t"/>
          <a:lstStyle/>
          <a:p>
            <a:r>
              <a:rPr lang="nl-BE" sz="4400" dirty="0"/>
              <a:t> Bedankt voor uw aanwezigheid</a:t>
            </a:r>
          </a:p>
        </p:txBody>
      </p:sp>
      <p:sp>
        <p:nvSpPr>
          <p:cNvPr id="5" name="Tijdelijke aanduiding voor datum 2"/>
          <p:cNvSpPr>
            <a:spLocks noGrp="1"/>
          </p:cNvSpPr>
          <p:nvPr>
            <p:ph type="dt" sz="half" idx="10"/>
          </p:nvPr>
        </p:nvSpPr>
        <p:spPr>
          <a:xfrm>
            <a:off x="215349" y="6453336"/>
            <a:ext cx="3120345" cy="365125"/>
          </a:xfrm>
        </p:spPr>
        <p:txBody>
          <a:bodyPr/>
          <a:lstStyle/>
          <a:p>
            <a:r>
              <a:rPr lang="nl-BE" sz="1100"/>
              <a:t>December 2020</a:t>
            </a:r>
            <a:endParaRPr lang="nl-BE" sz="1100" dirty="0"/>
          </a:p>
        </p:txBody>
      </p:sp>
      <p:sp>
        <p:nvSpPr>
          <p:cNvPr id="4" name="Tijdelijke aanduiding voor tekst 1">
            <a:extLst>
              <a:ext uri="{FF2B5EF4-FFF2-40B4-BE49-F238E27FC236}">
                <a16:creationId xmlns:a16="http://schemas.microsoft.com/office/drawing/2014/main" id="{64455389-7C85-4DF8-AEDF-2F081E5C4C64}"/>
              </a:ext>
            </a:extLst>
          </p:cNvPr>
          <p:cNvSpPr txBox="1">
            <a:spLocks/>
          </p:cNvSpPr>
          <p:nvPr/>
        </p:nvSpPr>
        <p:spPr>
          <a:xfrm>
            <a:off x="914400" y="3356992"/>
            <a:ext cx="10363200" cy="2562076"/>
          </a:xfrm>
          <a:prstGeom prst="rect">
            <a:avLst/>
          </a:prstGeom>
        </p:spPr>
        <p:txBody>
          <a:bodyPr/>
          <a:lstStyle>
            <a:lvl1pPr marL="0" indent="0" algn="ctr" defTabSz="685800" rtl="0" eaLnBrk="1" latinLnBrk="0" hangingPunct="1">
              <a:spcBef>
                <a:spcPct val="20000"/>
              </a:spcBef>
              <a:buFont typeface="Arial" panose="020B0604020202020204" pitchFamily="34" charset="0"/>
              <a:buNone/>
              <a:defRPr sz="2400" kern="1200" baseline="0">
                <a:solidFill>
                  <a:schemeClr val="bg1">
                    <a:lumMod val="50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endParaRPr lang="nl-BE" sz="1800" dirty="0"/>
          </a:p>
          <a:p>
            <a:endParaRPr lang="nl-BE" dirty="0"/>
          </a:p>
        </p:txBody>
      </p:sp>
    </p:spTree>
    <p:extLst>
      <p:ext uri="{BB962C8B-B14F-4D97-AF65-F5344CB8AC3E}">
        <p14:creationId xmlns:p14="http://schemas.microsoft.com/office/powerpoint/2010/main" val="3855063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813211" y="2564904"/>
            <a:ext cx="10363200" cy="2664296"/>
          </a:xfrm>
        </p:spPr>
        <p:txBody>
          <a:bodyPr/>
          <a:lstStyle/>
          <a:p>
            <a:r>
              <a:rPr lang="nl-BE" sz="2400" b="1" dirty="0">
                <a:solidFill>
                  <a:schemeClr val="tx1"/>
                </a:solidFill>
                <a:latin typeface="+mn-lt"/>
              </a:rPr>
              <a:t>WAAROM?</a:t>
            </a:r>
          </a:p>
          <a:p>
            <a:pPr marL="285750" indent="-285750">
              <a:buFontTx/>
              <a:buChar char="-"/>
            </a:pPr>
            <a:r>
              <a:rPr lang="nl-BE" sz="2400" dirty="0">
                <a:latin typeface="+mn-lt"/>
              </a:rPr>
              <a:t>Te veel uitstroom van jongeren zonder kwalificatie</a:t>
            </a:r>
          </a:p>
          <a:p>
            <a:pPr marL="285750" indent="-285750">
              <a:buFontTx/>
              <a:buChar char="-"/>
            </a:pPr>
            <a:r>
              <a:rPr lang="nl-BE" sz="2400" dirty="0">
                <a:latin typeface="+mn-lt"/>
              </a:rPr>
              <a:t>Te veel richtingen bieden niet wat ze beloven</a:t>
            </a:r>
          </a:p>
          <a:p>
            <a:pPr marL="285750" indent="-285750">
              <a:buFontTx/>
              <a:buChar char="-"/>
            </a:pPr>
            <a:r>
              <a:rPr lang="nl-BE" sz="2400" dirty="0">
                <a:latin typeface="+mn-lt"/>
              </a:rPr>
              <a:t>Te veel zittenblijvers</a:t>
            </a:r>
          </a:p>
          <a:p>
            <a:pPr marL="285750" indent="-285750">
              <a:buFontTx/>
              <a:buChar char="-"/>
            </a:pPr>
            <a:r>
              <a:rPr lang="nl-BE" sz="2400" dirty="0">
                <a:latin typeface="+mn-lt"/>
              </a:rPr>
              <a:t>Socio-economische achtergrond leerling speelt een te grote rol in schooltraject</a:t>
            </a:r>
          </a:p>
          <a:p>
            <a:pPr marL="285750" indent="-285750">
              <a:buFontTx/>
              <a:buChar char="-"/>
            </a:pPr>
            <a:r>
              <a:rPr lang="nl-BE" sz="2400" dirty="0">
                <a:latin typeface="+mn-lt"/>
              </a:rPr>
              <a:t>Eindtermen (wiskunde, Frans, PAV) worden onvoldoende bereikt in bepaalde richtingen</a:t>
            </a:r>
          </a:p>
          <a:p>
            <a:pPr marL="285750" indent="-285750">
              <a:buFontTx/>
              <a:buChar char="-"/>
            </a:pPr>
            <a:r>
              <a:rPr lang="nl-BE" sz="2400" dirty="0">
                <a:latin typeface="+mn-lt"/>
              </a:rPr>
              <a:t>Ook resultaat sterkst presterende leerlingen daalt</a:t>
            </a:r>
          </a:p>
        </p:txBody>
      </p:sp>
      <p:sp>
        <p:nvSpPr>
          <p:cNvPr id="3" name="Tijdelijke aanduiding voor datum 2"/>
          <p:cNvSpPr>
            <a:spLocks noGrp="1"/>
          </p:cNvSpPr>
          <p:nvPr>
            <p:ph type="dt" sz="half" idx="10"/>
          </p:nvPr>
        </p:nvSpPr>
        <p:spPr/>
        <p:txBody>
          <a:bodyPr/>
          <a:lstStyle/>
          <a:p>
            <a:r>
              <a:rPr lang="nl-BE" sz="1100" dirty="0"/>
              <a:t>December 2020</a:t>
            </a: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4</a:t>
            </a:fld>
            <a:endParaRPr lang="nl-BE"/>
          </a:p>
        </p:txBody>
      </p:sp>
      <p:sp>
        <p:nvSpPr>
          <p:cNvPr id="5" name="Titel 4"/>
          <p:cNvSpPr>
            <a:spLocks noGrp="1"/>
          </p:cNvSpPr>
          <p:nvPr>
            <p:ph type="title"/>
          </p:nvPr>
        </p:nvSpPr>
        <p:spPr/>
        <p:txBody>
          <a:bodyPr/>
          <a:lstStyle/>
          <a:p>
            <a:r>
              <a:rPr lang="nl-BE" sz="4000" dirty="0">
                <a:latin typeface="+mj-lt"/>
              </a:rPr>
              <a:t>Modernisering Secundair Onderwijs</a:t>
            </a:r>
          </a:p>
        </p:txBody>
      </p:sp>
    </p:spTree>
    <p:extLst>
      <p:ext uri="{BB962C8B-B14F-4D97-AF65-F5344CB8AC3E}">
        <p14:creationId xmlns:p14="http://schemas.microsoft.com/office/powerpoint/2010/main" val="217477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914400" y="2420888"/>
            <a:ext cx="10363200" cy="3570188"/>
          </a:xfrm>
        </p:spPr>
        <p:txBody>
          <a:bodyPr/>
          <a:lstStyle/>
          <a:p>
            <a:r>
              <a:rPr lang="nl-BE" sz="2400" b="1" dirty="0">
                <a:solidFill>
                  <a:schemeClr val="tx1"/>
                </a:solidFill>
                <a:latin typeface="+mn-lt"/>
              </a:rPr>
              <a:t>WAT?</a:t>
            </a:r>
          </a:p>
          <a:p>
            <a:pPr marL="285750" indent="-285750">
              <a:buFontTx/>
              <a:buChar char="-"/>
            </a:pPr>
            <a:r>
              <a:rPr lang="nl-BE" sz="2400" dirty="0">
                <a:latin typeface="+mn-lt"/>
              </a:rPr>
              <a:t>Nieuwe eindtermen vastgelegd door het Vlaams Parlement</a:t>
            </a:r>
          </a:p>
          <a:p>
            <a:pPr marL="285750" indent="-285750">
              <a:buFontTx/>
              <a:buChar char="-"/>
            </a:pPr>
            <a:r>
              <a:rPr lang="nl-BE" sz="2400" dirty="0">
                <a:latin typeface="+mn-lt"/>
              </a:rPr>
              <a:t>Eindtermen = doelen die leerlingen moeten bereiken op het einde van de 1e graad</a:t>
            </a:r>
          </a:p>
          <a:p>
            <a:pPr marL="285750" indent="-285750">
              <a:buFontTx/>
              <a:buChar char="-"/>
            </a:pPr>
            <a:r>
              <a:rPr lang="nl-BE" sz="2400" dirty="0">
                <a:latin typeface="+mn-lt"/>
              </a:rPr>
              <a:t>Voor alle scholen in het Nederlandstalig onderwijs hetzelfde</a:t>
            </a:r>
          </a:p>
          <a:p>
            <a:endParaRPr lang="nl-BE" sz="2400" b="1" dirty="0">
              <a:solidFill>
                <a:schemeClr val="tx1"/>
              </a:solidFill>
            </a:endParaRPr>
          </a:p>
          <a:p>
            <a:r>
              <a:rPr lang="nl-BE" sz="2400" b="1" dirty="0">
                <a:solidFill>
                  <a:schemeClr val="tx1"/>
                </a:solidFill>
                <a:latin typeface="+mn-lt"/>
              </a:rPr>
              <a:t>HOE?</a:t>
            </a:r>
          </a:p>
          <a:p>
            <a:pPr marL="285750" indent="-285750">
              <a:buFontTx/>
              <a:buChar char="-"/>
            </a:pPr>
            <a:r>
              <a:rPr lang="nl-BE" sz="2400" dirty="0">
                <a:latin typeface="+mn-lt"/>
              </a:rPr>
              <a:t>Stapsgewijze invoering</a:t>
            </a:r>
          </a:p>
          <a:p>
            <a:pPr marL="285750" indent="-285750">
              <a:buFontTx/>
              <a:buChar char="-"/>
            </a:pPr>
            <a:r>
              <a:rPr lang="nl-BE" sz="2400" dirty="0">
                <a:latin typeface="+mn-lt"/>
              </a:rPr>
              <a:t>Start op 1 september 2019 in het 1ste leerjaar van het secundair onderwijs</a:t>
            </a:r>
          </a:p>
          <a:p>
            <a:pPr marL="285750" indent="-285750">
              <a:buFontTx/>
              <a:buChar char="-"/>
            </a:pPr>
            <a:r>
              <a:rPr lang="nl-BE" sz="2400" dirty="0">
                <a:latin typeface="+mn-lt"/>
              </a:rPr>
              <a:t>Leerjaar na leerjaar verder invoeren </a:t>
            </a:r>
          </a:p>
          <a:p>
            <a:endParaRPr lang="nl-BE" dirty="0"/>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5</a:t>
            </a:fld>
            <a:endParaRPr lang="nl-BE"/>
          </a:p>
        </p:txBody>
      </p:sp>
      <p:sp>
        <p:nvSpPr>
          <p:cNvPr id="5" name="Titel 4"/>
          <p:cNvSpPr>
            <a:spLocks noGrp="1"/>
          </p:cNvSpPr>
          <p:nvPr>
            <p:ph type="title"/>
          </p:nvPr>
        </p:nvSpPr>
        <p:spPr/>
        <p:txBody>
          <a:bodyPr/>
          <a:lstStyle/>
          <a:p>
            <a:r>
              <a:rPr lang="nl-BE" sz="4000" dirty="0"/>
              <a:t>Modernisering Secundair Onderwijs</a:t>
            </a:r>
          </a:p>
        </p:txBody>
      </p:sp>
      <p:sp>
        <p:nvSpPr>
          <p:cNvPr id="6"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496858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6</a:t>
            </a:fld>
            <a:endParaRPr lang="nl-BE"/>
          </a:p>
        </p:txBody>
      </p:sp>
      <p:sp>
        <p:nvSpPr>
          <p:cNvPr id="5" name="Titel 4"/>
          <p:cNvSpPr>
            <a:spLocks noGrp="1"/>
          </p:cNvSpPr>
          <p:nvPr>
            <p:ph type="title"/>
          </p:nvPr>
        </p:nvSpPr>
        <p:spPr/>
        <p:txBody>
          <a:bodyPr/>
          <a:lstStyle/>
          <a:p>
            <a:r>
              <a:rPr lang="nl-BE" sz="4000" dirty="0"/>
              <a:t>Structuur Secundair Onderwijs</a:t>
            </a:r>
          </a:p>
        </p:txBody>
      </p:sp>
      <p:pic>
        <p:nvPicPr>
          <p:cNvPr id="6" name="Tijdelijke aanduiding voor inhoud 3"/>
          <p:cNvPicPr>
            <a:picLocks noChangeAspect="1"/>
          </p:cNvPicPr>
          <p:nvPr/>
        </p:nvPicPr>
        <p:blipFill>
          <a:blip r:embed="rId3"/>
          <a:stretch>
            <a:fillRect/>
          </a:stretch>
        </p:blipFill>
        <p:spPr>
          <a:xfrm>
            <a:off x="2063552" y="1221348"/>
            <a:ext cx="7661313" cy="5308196"/>
          </a:xfrm>
          <a:prstGeom prst="rect">
            <a:avLst/>
          </a:prstGeom>
        </p:spPr>
      </p:pic>
      <p:sp>
        <p:nvSpPr>
          <p:cNvPr id="7"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596840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23392" y="2060848"/>
            <a:ext cx="720080" cy="3240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BE" sz="2400" dirty="0"/>
              <a:t>6</a:t>
            </a:r>
            <a:r>
              <a:rPr lang="nl-BE" sz="2400" baseline="30000" dirty="0"/>
              <a:t>e</a:t>
            </a:r>
            <a:r>
              <a:rPr lang="nl-BE" sz="2400" dirty="0"/>
              <a:t> </a:t>
            </a:r>
            <a:r>
              <a:rPr lang="nl-BE" sz="2400" dirty="0" err="1"/>
              <a:t>lj</a:t>
            </a:r>
            <a:endParaRPr lang="nl-BE" sz="2400" dirty="0"/>
          </a:p>
        </p:txBody>
      </p:sp>
      <p:sp>
        <p:nvSpPr>
          <p:cNvPr id="5" name="Afgeronde rechthoek 4"/>
          <p:cNvSpPr/>
          <p:nvPr/>
        </p:nvSpPr>
        <p:spPr>
          <a:xfrm>
            <a:off x="2135560" y="2060848"/>
            <a:ext cx="27363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Getuigschrift </a:t>
            </a:r>
            <a:r>
              <a:rPr lang="nl-BE" sz="2400" dirty="0" err="1"/>
              <a:t>BaO</a:t>
            </a:r>
            <a:endParaRPr lang="nl-BE" sz="2400" dirty="0"/>
          </a:p>
        </p:txBody>
      </p:sp>
      <p:sp>
        <p:nvSpPr>
          <p:cNvPr id="7" name="Afgeronde rechthoek 6"/>
          <p:cNvSpPr/>
          <p:nvPr/>
        </p:nvSpPr>
        <p:spPr>
          <a:xfrm>
            <a:off x="2135560" y="4005064"/>
            <a:ext cx="27363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Geen getuigschrift</a:t>
            </a:r>
          </a:p>
        </p:txBody>
      </p:sp>
      <p:sp>
        <p:nvSpPr>
          <p:cNvPr id="6" name="PIJL-RECHTS 5"/>
          <p:cNvSpPr/>
          <p:nvPr/>
        </p:nvSpPr>
        <p:spPr>
          <a:xfrm>
            <a:off x="5349273" y="2456892"/>
            <a:ext cx="25922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PIJL-RECHTS 8"/>
          <p:cNvSpPr/>
          <p:nvPr/>
        </p:nvSpPr>
        <p:spPr>
          <a:xfrm>
            <a:off x="5361878" y="4401108"/>
            <a:ext cx="25922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p:cNvSpPr/>
          <p:nvPr/>
        </p:nvSpPr>
        <p:spPr>
          <a:xfrm rot="5400000">
            <a:off x="9363043" y="1602117"/>
            <a:ext cx="720080" cy="2213606"/>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nl-BE" sz="2400" dirty="0"/>
              <a:t>1A</a:t>
            </a:r>
          </a:p>
        </p:txBody>
      </p:sp>
      <p:sp>
        <p:nvSpPr>
          <p:cNvPr id="11" name="Rechthoek 10"/>
          <p:cNvSpPr/>
          <p:nvPr/>
        </p:nvSpPr>
        <p:spPr>
          <a:xfrm rot="5400000">
            <a:off x="9363043" y="3546333"/>
            <a:ext cx="720080" cy="2213606"/>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nl-BE" sz="2400" dirty="0"/>
              <a:t>1B</a:t>
            </a:r>
          </a:p>
        </p:txBody>
      </p:sp>
      <p:sp>
        <p:nvSpPr>
          <p:cNvPr id="2" name="Tijdelijke aanduiding voor dianummer 1"/>
          <p:cNvSpPr>
            <a:spLocks noGrp="1"/>
          </p:cNvSpPr>
          <p:nvPr>
            <p:ph type="sldNum" sz="quarter" idx="12"/>
          </p:nvPr>
        </p:nvSpPr>
        <p:spPr/>
        <p:txBody>
          <a:bodyPr/>
          <a:lstStyle/>
          <a:p>
            <a:pPr>
              <a:defRPr/>
            </a:pPr>
            <a:fld id="{9616C3A3-9D28-4DB2-AE32-491C231A0099}" type="slidenum">
              <a:rPr lang="nl-NL" smtClean="0"/>
              <a:pPr>
                <a:defRPr/>
              </a:pPr>
              <a:t>7</a:t>
            </a:fld>
            <a:endParaRPr lang="nl-NL"/>
          </a:p>
        </p:txBody>
      </p:sp>
      <p:sp>
        <p:nvSpPr>
          <p:cNvPr id="13" name="Titel 4"/>
          <p:cNvSpPr txBox="1">
            <a:spLocks/>
          </p:cNvSpPr>
          <p:nvPr/>
        </p:nvSpPr>
        <p:spPr>
          <a:xfrm>
            <a:off x="609600" y="311991"/>
            <a:ext cx="10972800" cy="634082"/>
          </a:xfrm>
          <a:prstGeom prst="rect">
            <a:avLst/>
          </a:prstGeom>
        </p:spPr>
        <p:txBody>
          <a:bodyPr/>
          <a:lstStyle>
            <a:lvl1pPr algn="ctr" defTabSz="685800" rtl="0" eaLnBrk="1" latinLnBrk="0" hangingPunct="1">
              <a:spcBef>
                <a:spcPct val="0"/>
              </a:spcBef>
              <a:buNone/>
              <a:defRPr sz="3300" kern="1200" baseline="0">
                <a:solidFill>
                  <a:schemeClr val="bg1">
                    <a:lumMod val="50000"/>
                  </a:schemeClr>
                </a:solidFill>
                <a:latin typeface="Flanders Art Sans Medium" panose="00000600000000000000" pitchFamily="2" charset="0"/>
                <a:ea typeface="+mj-ea"/>
                <a:cs typeface="+mj-cs"/>
              </a:defRPr>
            </a:lvl1pPr>
          </a:lstStyle>
          <a:p>
            <a:r>
              <a:rPr lang="nl-BE" sz="4000" dirty="0">
                <a:solidFill>
                  <a:schemeClr val="bg1"/>
                </a:solidFill>
                <a:latin typeface="+mj-lt"/>
              </a:rPr>
              <a:t>Het eerste jaar : 2 mogelijkheden</a:t>
            </a:r>
          </a:p>
        </p:txBody>
      </p:sp>
      <p:sp>
        <p:nvSpPr>
          <p:cNvPr id="14"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133004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8</a:t>
            </a:fld>
            <a:endParaRPr lang="nl-BE"/>
          </a:p>
        </p:txBody>
      </p:sp>
      <p:sp>
        <p:nvSpPr>
          <p:cNvPr id="5" name="Titel 4"/>
          <p:cNvSpPr>
            <a:spLocks noGrp="1"/>
          </p:cNvSpPr>
          <p:nvPr>
            <p:ph type="title"/>
          </p:nvPr>
        </p:nvSpPr>
        <p:spPr/>
        <p:txBody>
          <a:bodyPr/>
          <a:lstStyle/>
          <a:p>
            <a:r>
              <a:rPr lang="nl-BE" sz="4000" dirty="0">
                <a:latin typeface="+mj-lt"/>
              </a:rPr>
              <a:t>Het eerste jaar : 2 mogelijkheden</a:t>
            </a:r>
          </a:p>
        </p:txBody>
      </p:sp>
      <p:sp>
        <p:nvSpPr>
          <p:cNvPr id="7" name="Rechthoek 6"/>
          <p:cNvSpPr/>
          <p:nvPr/>
        </p:nvSpPr>
        <p:spPr>
          <a:xfrm>
            <a:off x="1703513" y="1931399"/>
            <a:ext cx="29523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1A</a:t>
            </a:r>
          </a:p>
        </p:txBody>
      </p:sp>
      <p:sp>
        <p:nvSpPr>
          <p:cNvPr id="9" name="Rechthoek 8"/>
          <p:cNvSpPr/>
          <p:nvPr/>
        </p:nvSpPr>
        <p:spPr>
          <a:xfrm>
            <a:off x="7418225" y="1931399"/>
            <a:ext cx="29523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1B</a:t>
            </a:r>
          </a:p>
        </p:txBody>
      </p:sp>
      <p:sp>
        <p:nvSpPr>
          <p:cNvPr id="10" name="PIJL-OMLAAG 9"/>
          <p:cNvSpPr/>
          <p:nvPr/>
        </p:nvSpPr>
        <p:spPr>
          <a:xfrm>
            <a:off x="2918501" y="3140963"/>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p:cNvPicPr>
            <a:picLocks noChangeAspect="1"/>
          </p:cNvPicPr>
          <p:nvPr/>
        </p:nvPicPr>
        <p:blipFill>
          <a:blip r:embed="rId3"/>
          <a:stretch>
            <a:fillRect/>
          </a:stretch>
        </p:blipFill>
        <p:spPr>
          <a:xfrm>
            <a:off x="8610900" y="3140963"/>
            <a:ext cx="566977" cy="749873"/>
          </a:xfrm>
          <a:prstGeom prst="rect">
            <a:avLst/>
          </a:prstGeom>
        </p:spPr>
      </p:pic>
      <p:sp>
        <p:nvSpPr>
          <p:cNvPr id="11" name="Rechthoek 10"/>
          <p:cNvSpPr/>
          <p:nvPr/>
        </p:nvSpPr>
        <p:spPr>
          <a:xfrm rot="5400000">
            <a:off x="2543162" y="3404553"/>
            <a:ext cx="1273029" cy="2952328"/>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nl-BE" sz="2400" dirty="0"/>
              <a:t>Finaliteit</a:t>
            </a:r>
          </a:p>
          <a:p>
            <a:pPr marL="342900" indent="-342900">
              <a:buFontTx/>
              <a:buChar char="-"/>
            </a:pPr>
            <a:r>
              <a:rPr lang="nl-BE" sz="2400" dirty="0"/>
              <a:t>Doorstroom</a:t>
            </a:r>
          </a:p>
          <a:p>
            <a:pPr marL="342900" indent="-342900">
              <a:buFontTx/>
              <a:buChar char="-"/>
            </a:pPr>
            <a:r>
              <a:rPr lang="nl-BE" sz="2400" dirty="0"/>
              <a:t>Dubbel (D/A)</a:t>
            </a:r>
          </a:p>
        </p:txBody>
      </p:sp>
      <p:sp>
        <p:nvSpPr>
          <p:cNvPr id="15" name="Rechthoek 14"/>
          <p:cNvSpPr/>
          <p:nvPr/>
        </p:nvSpPr>
        <p:spPr>
          <a:xfrm rot="5400000">
            <a:off x="8257873" y="3404352"/>
            <a:ext cx="1273029" cy="2952328"/>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nl-BE" sz="2400" dirty="0"/>
              <a:t>Finaliteit</a:t>
            </a:r>
          </a:p>
          <a:p>
            <a:pPr marL="342900" indent="-342900">
              <a:buFontTx/>
              <a:buChar char="-"/>
            </a:pPr>
            <a:r>
              <a:rPr lang="nl-BE" sz="2400" dirty="0"/>
              <a:t>Arbeidsmarkt</a:t>
            </a:r>
          </a:p>
          <a:p>
            <a:endParaRPr lang="nl-BE" sz="2400" dirty="0"/>
          </a:p>
        </p:txBody>
      </p:sp>
      <p:sp>
        <p:nvSpPr>
          <p:cNvPr id="13"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162733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Zavelda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Flanders Art Sans Medium"/>
        <a:ea typeface=""/>
        <a:cs typeface=""/>
      </a:majorFont>
      <a:minorFont>
        <a:latin typeface="Flanders Art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Flanders Art Sans Medium"/>
        <a:ea typeface=""/>
        <a:cs typeface=""/>
      </a:majorFont>
      <a:minorFont>
        <a:latin typeface="Flanders Art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C1C7064D4E4247A3461530D00649CF" ma:contentTypeVersion="10" ma:contentTypeDescription="Een nieuw document maken." ma:contentTypeScope="" ma:versionID="e563a6bacd12fbfbf041c99eb72bf4ec">
  <xsd:schema xmlns:xsd="http://www.w3.org/2001/XMLSchema" xmlns:xs="http://www.w3.org/2001/XMLSchema" xmlns:p="http://schemas.microsoft.com/office/2006/metadata/properties" xmlns:ns2="381f1665-2a07-4363-9500-c4565a60280d" targetNamespace="http://schemas.microsoft.com/office/2006/metadata/properties" ma:root="true" ma:fieldsID="8e336dc7a8ad9df74d099725eb1ca5bc" ns2:_="">
    <xsd:import namespace="381f1665-2a07-4363-9500-c4565a6028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f1665-2a07-4363-9500-c4565a602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B89439-5982-4516-80BD-EB7EFA618072}">
  <ds:schemaRefs>
    <ds:schemaRef ds:uri="dac758ac-b63b-4cd8-866b-e8290228007a"/>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B71D079-43B9-4776-91A7-37C04BA3D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1f1665-2a07-4363-9500-c4565a6028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356611-831D-4923-99A0-7121EFC444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TotalTime>
  <Words>3806</Words>
  <Application>Microsoft Office PowerPoint</Application>
  <PresentationFormat>Breedbeeld</PresentationFormat>
  <Paragraphs>642</Paragraphs>
  <Slides>43</Slides>
  <Notes>34</Notes>
  <HiddenSlides>0</HiddenSlides>
  <MMClips>0</MMClips>
  <ScaleCrop>false</ScaleCrop>
  <HeadingPairs>
    <vt:vector size="8" baseType="variant">
      <vt:variant>
        <vt:lpstr>Gebruikte lettertypen</vt:lpstr>
      </vt:variant>
      <vt:variant>
        <vt:i4>7</vt:i4>
      </vt:variant>
      <vt:variant>
        <vt:lpstr>Thema</vt:lpstr>
      </vt:variant>
      <vt:variant>
        <vt:i4>2</vt:i4>
      </vt:variant>
      <vt:variant>
        <vt:lpstr>Ingesloten OLE-bronprogramma's</vt:lpstr>
      </vt:variant>
      <vt:variant>
        <vt:i4>1</vt:i4>
      </vt:variant>
      <vt:variant>
        <vt:lpstr>Diatitels</vt:lpstr>
      </vt:variant>
      <vt:variant>
        <vt:i4>43</vt:i4>
      </vt:variant>
    </vt:vector>
  </HeadingPairs>
  <TitlesOfParts>
    <vt:vector size="53" baseType="lpstr">
      <vt:lpstr>Arial</vt:lpstr>
      <vt:lpstr>Calibri</vt:lpstr>
      <vt:lpstr>Flanders Art Sans</vt:lpstr>
      <vt:lpstr>Flanders Art Sans Medium</vt:lpstr>
      <vt:lpstr>Times New Roman</vt:lpstr>
      <vt:lpstr>Trebuchet MS</vt:lpstr>
      <vt:lpstr>Wingdings</vt:lpstr>
      <vt:lpstr>Zaveldal</vt:lpstr>
      <vt:lpstr>2_Aangepast ontwerp</vt:lpstr>
      <vt:lpstr>Clip</vt:lpstr>
      <vt:lpstr>PowerPoint-presentatie</vt:lpstr>
      <vt:lpstr>Naar het secundair onderwijs</vt:lpstr>
      <vt:lpstr>Een grote stap: van lager naar secundair</vt:lpstr>
      <vt:lpstr>Inhoud</vt:lpstr>
      <vt:lpstr>Modernisering Secundair Onderwijs</vt:lpstr>
      <vt:lpstr>Modernisering Secundair Onderwijs</vt:lpstr>
      <vt:lpstr>Structuur Secundair Onderwijs</vt:lpstr>
      <vt:lpstr>PowerPoint-presentatie</vt:lpstr>
      <vt:lpstr>Het eerste jaar : 2 mogelijkheden</vt:lpstr>
      <vt:lpstr>Schema eerste graad</vt:lpstr>
      <vt:lpstr>Het eerste leerjaar A en B</vt:lpstr>
      <vt:lpstr>Differentiatie – 5 lesuren.</vt:lpstr>
      <vt:lpstr>Voorbeelden van opties in het eerste jaar</vt:lpstr>
      <vt:lpstr>Verschillen 1A – 1B</vt:lpstr>
      <vt:lpstr>Attestering na het 1ste jaar</vt:lpstr>
      <vt:lpstr>Mogelijkheden na 1A en 1B</vt:lpstr>
      <vt:lpstr>Schema eerste graad</vt:lpstr>
      <vt:lpstr>2de jaar secundair onderwijs </vt:lpstr>
      <vt:lpstr>Basisopties 2A  </vt:lpstr>
      <vt:lpstr>11 Basisopties A-stroom</vt:lpstr>
      <vt:lpstr>Schema eerste graad</vt:lpstr>
      <vt:lpstr>Basisopties 2B</vt:lpstr>
      <vt:lpstr>7 Basisopties B-stroom</vt:lpstr>
      <vt:lpstr>Attesten vanaf het 2e jaar</vt:lpstr>
      <vt:lpstr>PowerPoint-presentatie</vt:lpstr>
      <vt:lpstr>PowerPoint-presentatie</vt:lpstr>
      <vt:lpstr>PowerPoint-presentatie</vt:lpstr>
      <vt:lpstr>PowerPoint-presentatie</vt:lpstr>
      <vt:lpstr>Campusschool – Domeinschool – Verticale school</vt:lpstr>
      <vt:lpstr>PowerPoint-presentatie</vt:lpstr>
      <vt:lpstr>PowerPoint-presentatie</vt:lpstr>
      <vt:lpstr>PowerPoint-presentatie</vt:lpstr>
      <vt:lpstr>Bewust kiezen</vt:lpstr>
      <vt:lpstr>Een ‘goede’ school</vt:lpstr>
      <vt:lpstr>Kenmerken van uw kind</vt:lpstr>
      <vt:lpstr>Inschrijvingen</vt:lpstr>
      <vt:lpstr>Inschrijvingen </vt:lpstr>
      <vt:lpstr>Waar vind ik informatie?</vt:lpstr>
      <vt:lpstr>Interessante websites</vt:lpstr>
      <vt:lpstr>www.onderwijskiezer.be</vt:lpstr>
      <vt:lpstr>Verschillende filmpjes : secundair onderwijs</vt:lpstr>
      <vt:lpstr>Vragen?</vt:lpstr>
      <vt:lpstr> Bedankt voor uw aanwezigheid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Pauline Maes</dc:creator>
  <cp:lastModifiedBy>Olivier Vloebergh</cp:lastModifiedBy>
  <cp:revision>4</cp:revision>
  <dcterms:created xsi:type="dcterms:W3CDTF">2020-12-07T15:42:17Z</dcterms:created>
  <dcterms:modified xsi:type="dcterms:W3CDTF">2021-02-02T08:23:28Z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0x0101002DC1C7064D4E4247A3461530D00649CF</vt:lpwstr>
  </property>
</Properties>
</file>